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9"/>
  </p:notesMasterIdLst>
  <p:sldIdLst>
    <p:sldId id="280" r:id="rId2"/>
    <p:sldId id="281" r:id="rId3"/>
    <p:sldId id="279" r:id="rId4"/>
    <p:sldId id="282" r:id="rId5"/>
    <p:sldId id="283" r:id="rId6"/>
    <p:sldId id="256" r:id="rId7"/>
    <p:sldId id="258" r:id="rId8"/>
    <p:sldId id="257" r:id="rId9"/>
    <p:sldId id="259" r:id="rId10"/>
    <p:sldId id="260" r:id="rId11"/>
    <p:sldId id="272" r:id="rId12"/>
    <p:sldId id="274" r:id="rId13"/>
    <p:sldId id="273" r:id="rId14"/>
    <p:sldId id="275" r:id="rId15"/>
    <p:sldId id="276" r:id="rId16"/>
    <p:sldId id="277" r:id="rId17"/>
    <p:sldId id="278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C000"/>
    <a:srgbClr val="A5A5A5"/>
    <a:srgbClr val="ED7D31"/>
    <a:srgbClr val="FFC837"/>
    <a:srgbClr val="5F9FDB"/>
    <a:srgbClr val="FFC60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28" autoAdjust="0"/>
    <p:restoredTop sz="94660"/>
  </p:normalViewPr>
  <p:slideViewPr>
    <p:cSldViewPr snapToGrid="0">
      <p:cViewPr varScale="1">
        <p:scale>
          <a:sx n="86" d="100"/>
          <a:sy n="86" d="100"/>
        </p:scale>
        <p:origin x="437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microsoft.com/office/2016/11/relationships/changesInfo" Target="changesInfos/changesInfo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Thao Nguyen" userId="adef52f43b45abb5" providerId="LiveId" clId="{1FDD663F-F46C-40E7-9FE2-0F9039973154}"/>
    <pc:docChg chg="undo custSel addSld delSld modSld sldOrd">
      <pc:chgData name="Thao Nguyen" userId="adef52f43b45abb5" providerId="LiveId" clId="{1FDD663F-F46C-40E7-9FE2-0F9039973154}" dt="2022-02-24T12:23:32.686" v="4540" actId="255"/>
      <pc:docMkLst>
        <pc:docMk/>
      </pc:docMkLst>
      <pc:sldChg chg="modSp mod">
        <pc:chgData name="Thao Nguyen" userId="adef52f43b45abb5" providerId="LiveId" clId="{1FDD663F-F46C-40E7-9FE2-0F9039973154}" dt="2022-02-24T06:51:13.328" v="237" actId="20577"/>
        <pc:sldMkLst>
          <pc:docMk/>
          <pc:sldMk cId="3922970418" sldId="257"/>
        </pc:sldMkLst>
        <pc:graphicFrameChg chg="mod">
          <ac:chgData name="Thao Nguyen" userId="adef52f43b45abb5" providerId="LiveId" clId="{1FDD663F-F46C-40E7-9FE2-0F9039973154}" dt="2022-02-24T06:51:13.328" v="237" actId="20577"/>
          <ac:graphicFrameMkLst>
            <pc:docMk/>
            <pc:sldMk cId="3922970418" sldId="257"/>
            <ac:graphicFrameMk id="4" creationId="{A28B8F26-A531-4654-9914-FC3C9165673E}"/>
          </ac:graphicFrameMkLst>
        </pc:graphicFrameChg>
      </pc:sldChg>
      <pc:sldChg chg="modSp mod">
        <pc:chgData name="Thao Nguyen" userId="adef52f43b45abb5" providerId="LiveId" clId="{1FDD663F-F46C-40E7-9FE2-0F9039973154}" dt="2022-02-24T12:23:32.686" v="4540" actId="255"/>
        <pc:sldMkLst>
          <pc:docMk/>
          <pc:sldMk cId="3175797036" sldId="258"/>
        </pc:sldMkLst>
        <pc:spChg chg="mod">
          <ac:chgData name="Thao Nguyen" userId="adef52f43b45abb5" providerId="LiveId" clId="{1FDD663F-F46C-40E7-9FE2-0F9039973154}" dt="2022-02-24T07:04:53.968" v="414" actId="20577"/>
          <ac:spMkLst>
            <pc:docMk/>
            <pc:sldMk cId="3175797036" sldId="258"/>
            <ac:spMk id="7" creationId="{081DD1E4-6F07-4795-B085-5F45E626A164}"/>
          </ac:spMkLst>
        </pc:spChg>
        <pc:spChg chg="mod">
          <ac:chgData name="Thao Nguyen" userId="adef52f43b45abb5" providerId="LiveId" clId="{1FDD663F-F46C-40E7-9FE2-0F9039973154}" dt="2022-02-24T07:05:02.370" v="420" actId="20577"/>
          <ac:spMkLst>
            <pc:docMk/>
            <pc:sldMk cId="3175797036" sldId="258"/>
            <ac:spMk id="9" creationId="{1DD68533-9EAB-421C-894C-27F94FCA8892}"/>
          </ac:spMkLst>
        </pc:spChg>
        <pc:graphicFrameChg chg="mod">
          <ac:chgData name="Thao Nguyen" userId="adef52f43b45abb5" providerId="LiveId" clId="{1FDD663F-F46C-40E7-9FE2-0F9039973154}" dt="2022-02-24T12:23:32.686" v="4540" actId="255"/>
          <ac:graphicFrameMkLst>
            <pc:docMk/>
            <pc:sldMk cId="3175797036" sldId="258"/>
            <ac:graphicFrameMk id="4" creationId="{1CD2020C-A62C-40C7-9600-1EE983433574}"/>
          </ac:graphicFrameMkLst>
        </pc:graphicFrameChg>
        <pc:cxnChg chg="mod">
          <ac:chgData name="Thao Nguyen" userId="adef52f43b45abb5" providerId="LiveId" clId="{1FDD663F-F46C-40E7-9FE2-0F9039973154}" dt="2022-02-24T07:04:25.497" v="405" actId="1035"/>
          <ac:cxnSpMkLst>
            <pc:docMk/>
            <pc:sldMk cId="3175797036" sldId="258"/>
            <ac:cxnSpMk id="6" creationId="{21A242B9-C0B5-4BBC-945E-402AC7421F3A}"/>
          </ac:cxnSpMkLst>
        </pc:cxnChg>
        <pc:cxnChg chg="mod">
          <ac:chgData name="Thao Nguyen" userId="adef52f43b45abb5" providerId="LiveId" clId="{1FDD663F-F46C-40E7-9FE2-0F9039973154}" dt="2022-02-24T07:04:25.497" v="405" actId="1035"/>
          <ac:cxnSpMkLst>
            <pc:docMk/>
            <pc:sldMk cId="3175797036" sldId="258"/>
            <ac:cxnSpMk id="8" creationId="{1F7BC357-7F52-4FF4-B982-FF00A61F9F44}"/>
          </ac:cxnSpMkLst>
        </pc:cxnChg>
      </pc:sldChg>
      <pc:sldChg chg="modSp mod">
        <pc:chgData name="Thao Nguyen" userId="adef52f43b45abb5" providerId="LiveId" clId="{1FDD663F-F46C-40E7-9FE2-0F9039973154}" dt="2022-02-24T11:22:19.445" v="3215" actId="1582"/>
        <pc:sldMkLst>
          <pc:docMk/>
          <pc:sldMk cId="1492187611" sldId="259"/>
        </pc:sldMkLst>
        <pc:spChg chg="mod">
          <ac:chgData name="Thao Nguyen" userId="adef52f43b45abb5" providerId="LiveId" clId="{1FDD663F-F46C-40E7-9FE2-0F9039973154}" dt="2022-02-24T07:11:07.020" v="431" actId="207"/>
          <ac:spMkLst>
            <pc:docMk/>
            <pc:sldMk cId="1492187611" sldId="259"/>
            <ac:spMk id="2" creationId="{DF176845-4903-41A2-B2C0-E7F177C3EBD8}"/>
          </ac:spMkLst>
        </pc:spChg>
        <pc:spChg chg="mod">
          <ac:chgData name="Thao Nguyen" userId="adef52f43b45abb5" providerId="LiveId" clId="{1FDD663F-F46C-40E7-9FE2-0F9039973154}" dt="2022-02-24T06:58:48.820" v="286" actId="14100"/>
          <ac:spMkLst>
            <pc:docMk/>
            <pc:sldMk cId="1492187611" sldId="259"/>
            <ac:spMk id="4" creationId="{1D4D8BC4-98C7-4AB8-90D8-898116A15EDC}"/>
          </ac:spMkLst>
        </pc:spChg>
        <pc:spChg chg="mod">
          <ac:chgData name="Thao Nguyen" userId="adef52f43b45abb5" providerId="LiveId" clId="{1FDD663F-F46C-40E7-9FE2-0F9039973154}" dt="2022-02-24T06:59:03.114" v="290" actId="1076"/>
          <ac:spMkLst>
            <pc:docMk/>
            <pc:sldMk cId="1492187611" sldId="259"/>
            <ac:spMk id="10" creationId="{53E1CE0C-735B-474C-919B-8A3748DB7770}"/>
          </ac:spMkLst>
        </pc:spChg>
        <pc:spChg chg="mod">
          <ac:chgData name="Thao Nguyen" userId="adef52f43b45abb5" providerId="LiveId" clId="{1FDD663F-F46C-40E7-9FE2-0F9039973154}" dt="2022-02-24T07:05:36.055" v="421" actId="1582"/>
          <ac:spMkLst>
            <pc:docMk/>
            <pc:sldMk cId="1492187611" sldId="259"/>
            <ac:spMk id="14" creationId="{8195F38B-692A-4957-840E-653D0CE250D5}"/>
          </ac:spMkLst>
        </pc:spChg>
        <pc:spChg chg="mod">
          <ac:chgData name="Thao Nguyen" userId="adef52f43b45abb5" providerId="LiveId" clId="{1FDD663F-F46C-40E7-9FE2-0F9039973154}" dt="2022-02-24T10:56:33.849" v="2928" actId="14100"/>
          <ac:spMkLst>
            <pc:docMk/>
            <pc:sldMk cId="1492187611" sldId="259"/>
            <ac:spMk id="17" creationId="{752936B8-18B4-497A-A156-6809AE33D281}"/>
          </ac:spMkLst>
        </pc:spChg>
        <pc:grpChg chg="mod">
          <ac:chgData name="Thao Nguyen" userId="adef52f43b45abb5" providerId="LiveId" clId="{1FDD663F-F46C-40E7-9FE2-0F9039973154}" dt="2022-02-24T08:48:37.624" v="519" actId="14100"/>
          <ac:grpSpMkLst>
            <pc:docMk/>
            <pc:sldMk cId="1492187611" sldId="259"/>
            <ac:grpSpMk id="18" creationId="{435D66A9-0DA3-4F4D-AC6D-044D6AAF17A6}"/>
          </ac:grpSpMkLst>
        </pc:grpChg>
        <pc:cxnChg chg="mod">
          <ac:chgData name="Thao Nguyen" userId="adef52f43b45abb5" providerId="LiveId" clId="{1FDD663F-F46C-40E7-9FE2-0F9039973154}" dt="2022-02-24T11:22:19.445" v="3215" actId="1582"/>
          <ac:cxnSpMkLst>
            <pc:docMk/>
            <pc:sldMk cId="1492187611" sldId="259"/>
            <ac:cxnSpMk id="6" creationId="{31764422-7D5A-4F16-8F2A-2954A68A4541}"/>
          </ac:cxnSpMkLst>
        </pc:cxnChg>
        <pc:cxnChg chg="mod">
          <ac:chgData name="Thao Nguyen" userId="adef52f43b45abb5" providerId="LiveId" clId="{1FDD663F-F46C-40E7-9FE2-0F9039973154}" dt="2022-02-24T11:22:19.445" v="3215" actId="1582"/>
          <ac:cxnSpMkLst>
            <pc:docMk/>
            <pc:sldMk cId="1492187611" sldId="259"/>
            <ac:cxnSpMk id="12" creationId="{45D459A7-A9F7-4BD6-A9FC-1B13FCAFD2A7}"/>
          </ac:cxnSpMkLst>
        </pc:cxnChg>
        <pc:cxnChg chg="mod">
          <ac:chgData name="Thao Nguyen" userId="adef52f43b45abb5" providerId="LiveId" clId="{1FDD663F-F46C-40E7-9FE2-0F9039973154}" dt="2022-02-24T11:22:19.445" v="3215" actId="1582"/>
          <ac:cxnSpMkLst>
            <pc:docMk/>
            <pc:sldMk cId="1492187611" sldId="259"/>
            <ac:cxnSpMk id="16" creationId="{44A378DB-A19C-49E5-9BCD-75AD12E732E3}"/>
          </ac:cxnSpMkLst>
        </pc:cxnChg>
      </pc:sldChg>
      <pc:sldChg chg="modSp mod">
        <pc:chgData name="Thao Nguyen" userId="adef52f43b45abb5" providerId="LiveId" clId="{1FDD663F-F46C-40E7-9FE2-0F9039973154}" dt="2022-02-24T11:22:06.325" v="3214" actId="1582"/>
        <pc:sldMkLst>
          <pc:docMk/>
          <pc:sldMk cId="1662098200" sldId="260"/>
        </pc:sldMkLst>
        <pc:spChg chg="mod">
          <ac:chgData name="Thao Nguyen" userId="adef52f43b45abb5" providerId="LiveId" clId="{1FDD663F-F46C-40E7-9FE2-0F9039973154}" dt="2022-02-24T06:56:34.353" v="268" actId="1076"/>
          <ac:spMkLst>
            <pc:docMk/>
            <pc:sldMk cId="1662098200" sldId="260"/>
            <ac:spMk id="3" creationId="{94F5DFB6-F2E9-4676-B69A-35DCB400E3E7}"/>
          </ac:spMkLst>
        </pc:spChg>
        <pc:spChg chg="mod">
          <ac:chgData name="Thao Nguyen" userId="adef52f43b45abb5" providerId="LiveId" clId="{1FDD663F-F46C-40E7-9FE2-0F9039973154}" dt="2022-02-24T07:01:02.744" v="323" actId="14100"/>
          <ac:spMkLst>
            <pc:docMk/>
            <pc:sldMk cId="1662098200" sldId="260"/>
            <ac:spMk id="5" creationId="{FB7178DD-63B7-4D21-9FBE-3AF89E992E3F}"/>
          </ac:spMkLst>
        </pc:spChg>
        <pc:spChg chg="mod">
          <ac:chgData name="Thao Nguyen" userId="adef52f43b45abb5" providerId="LiveId" clId="{1FDD663F-F46C-40E7-9FE2-0F9039973154}" dt="2022-02-24T07:05:45.721" v="422" actId="1582"/>
          <ac:spMkLst>
            <pc:docMk/>
            <pc:sldMk cId="1662098200" sldId="260"/>
            <ac:spMk id="7" creationId="{1CBF3608-7CF6-43AD-B012-3AE1AB954061}"/>
          </ac:spMkLst>
        </pc:spChg>
        <pc:spChg chg="mod">
          <ac:chgData name="Thao Nguyen" userId="adef52f43b45abb5" providerId="LiveId" clId="{1FDD663F-F46C-40E7-9FE2-0F9039973154}" dt="2022-02-24T08:47:47.952" v="518" actId="1035"/>
          <ac:spMkLst>
            <pc:docMk/>
            <pc:sldMk cId="1662098200" sldId="260"/>
            <ac:spMk id="9" creationId="{2C3BE591-C649-452C-8BD3-F0E5A0E6CE8C}"/>
          </ac:spMkLst>
        </pc:spChg>
        <pc:spChg chg="mod">
          <ac:chgData name="Thao Nguyen" userId="adef52f43b45abb5" providerId="LiveId" clId="{1FDD663F-F46C-40E7-9FE2-0F9039973154}" dt="2022-02-24T06:55:40.842" v="262" actId="255"/>
          <ac:spMkLst>
            <pc:docMk/>
            <pc:sldMk cId="1662098200" sldId="260"/>
            <ac:spMk id="11" creationId="{FE889477-4BEA-4129-BCD6-DB0D2FCBA91F}"/>
          </ac:spMkLst>
        </pc:spChg>
        <pc:spChg chg="mod">
          <ac:chgData name="Thao Nguyen" userId="adef52f43b45abb5" providerId="LiveId" clId="{1FDD663F-F46C-40E7-9FE2-0F9039973154}" dt="2022-02-24T07:06:12.766" v="424" actId="208"/>
          <ac:spMkLst>
            <pc:docMk/>
            <pc:sldMk cId="1662098200" sldId="260"/>
            <ac:spMk id="12" creationId="{ADD8646B-854C-49EC-B33F-B00C69A09ED8}"/>
          </ac:spMkLst>
        </pc:spChg>
        <pc:spChg chg="mod">
          <ac:chgData name="Thao Nguyen" userId="adef52f43b45abb5" providerId="LiveId" clId="{1FDD663F-F46C-40E7-9FE2-0F9039973154}" dt="2022-02-24T07:06:29.558" v="426" actId="207"/>
          <ac:spMkLst>
            <pc:docMk/>
            <pc:sldMk cId="1662098200" sldId="260"/>
            <ac:spMk id="13" creationId="{776E9414-B361-413D-8245-D3BAD5C29312}"/>
          </ac:spMkLst>
        </pc:spChg>
        <pc:grpChg chg="mod">
          <ac:chgData name="Thao Nguyen" userId="adef52f43b45abb5" providerId="LiveId" clId="{1FDD663F-F46C-40E7-9FE2-0F9039973154}" dt="2022-02-24T07:01:07.443" v="325" actId="1076"/>
          <ac:grpSpMkLst>
            <pc:docMk/>
            <pc:sldMk cId="1662098200" sldId="260"/>
            <ac:grpSpMk id="4" creationId="{9CA8E120-6D34-477F-ABC4-F215E8D84317}"/>
          </ac:grpSpMkLst>
        </pc:grpChg>
        <pc:cxnChg chg="mod">
          <ac:chgData name="Thao Nguyen" userId="adef52f43b45abb5" providerId="LiveId" clId="{1FDD663F-F46C-40E7-9FE2-0F9039973154}" dt="2022-02-24T11:22:06.325" v="3214" actId="1582"/>
          <ac:cxnSpMkLst>
            <pc:docMk/>
            <pc:sldMk cId="1662098200" sldId="260"/>
            <ac:cxnSpMk id="6" creationId="{CEDF8D6C-5E10-4913-8BC9-2BB7421B6D4C}"/>
          </ac:cxnSpMkLst>
        </pc:cxnChg>
        <pc:cxnChg chg="mod">
          <ac:chgData name="Thao Nguyen" userId="adef52f43b45abb5" providerId="LiveId" clId="{1FDD663F-F46C-40E7-9FE2-0F9039973154}" dt="2022-02-24T11:22:06.325" v="3214" actId="1582"/>
          <ac:cxnSpMkLst>
            <pc:docMk/>
            <pc:sldMk cId="1662098200" sldId="260"/>
            <ac:cxnSpMk id="8" creationId="{324CEE1A-F25E-4DB6-AC40-5A1C909251C7}"/>
          </ac:cxnSpMkLst>
        </pc:cxnChg>
        <pc:cxnChg chg="mod">
          <ac:chgData name="Thao Nguyen" userId="adef52f43b45abb5" providerId="LiveId" clId="{1FDD663F-F46C-40E7-9FE2-0F9039973154}" dt="2022-02-24T11:22:06.325" v="3214" actId="1582"/>
          <ac:cxnSpMkLst>
            <pc:docMk/>
            <pc:sldMk cId="1662098200" sldId="260"/>
            <ac:cxnSpMk id="10" creationId="{1CFE37C6-B120-40B2-9EA7-4FF8F8A4CEA1}"/>
          </ac:cxnSpMkLst>
        </pc:cxnChg>
      </pc:sldChg>
      <pc:sldChg chg="modSp mod">
        <pc:chgData name="Thao Nguyen" userId="adef52f43b45abb5" providerId="LiveId" clId="{1FDD663F-F46C-40E7-9FE2-0F9039973154}" dt="2022-02-24T07:15:57.989" v="516" actId="20577"/>
        <pc:sldMkLst>
          <pc:docMk/>
          <pc:sldMk cId="1496667485" sldId="272"/>
        </pc:sldMkLst>
        <pc:graphicFrameChg chg="mod modGraphic">
          <ac:chgData name="Thao Nguyen" userId="adef52f43b45abb5" providerId="LiveId" clId="{1FDD663F-F46C-40E7-9FE2-0F9039973154}" dt="2022-02-24T07:15:57.989" v="516" actId="20577"/>
          <ac:graphicFrameMkLst>
            <pc:docMk/>
            <pc:sldMk cId="1496667485" sldId="272"/>
            <ac:graphicFrameMk id="5" creationId="{47492458-CB97-46B6-B88D-9FB40534ABC0}"/>
          </ac:graphicFrameMkLst>
        </pc:graphicFrameChg>
      </pc:sldChg>
      <pc:sldChg chg="addSp delSp modSp new mod ord">
        <pc:chgData name="Thao Nguyen" userId="adef52f43b45abb5" providerId="LiveId" clId="{1FDD663F-F46C-40E7-9FE2-0F9039973154}" dt="2022-02-24T11:15:42.694" v="3187" actId="2711"/>
        <pc:sldMkLst>
          <pc:docMk/>
          <pc:sldMk cId="4028904872" sldId="273"/>
        </pc:sldMkLst>
        <pc:spChg chg="del mod">
          <ac:chgData name="Thao Nguyen" userId="adef52f43b45abb5" providerId="LiveId" clId="{1FDD663F-F46C-40E7-9FE2-0F9039973154}" dt="2022-02-24T09:08:42.802" v="1010" actId="478"/>
          <ac:spMkLst>
            <pc:docMk/>
            <pc:sldMk cId="4028904872" sldId="273"/>
            <ac:spMk id="2" creationId="{F645B364-37FC-4423-8E5C-E654D63F63BD}"/>
          </ac:spMkLst>
        </pc:spChg>
        <pc:spChg chg="mod">
          <ac:chgData name="Thao Nguyen" userId="adef52f43b45abb5" providerId="LiveId" clId="{1FDD663F-F46C-40E7-9FE2-0F9039973154}" dt="2022-02-24T09:31:15.061" v="1965" actId="207"/>
          <ac:spMkLst>
            <pc:docMk/>
            <pc:sldMk cId="4028904872" sldId="273"/>
            <ac:spMk id="3" creationId="{F297E3D6-206E-4ECB-90A7-1A30BE10B5B0}"/>
          </ac:spMkLst>
        </pc:spChg>
        <pc:spChg chg="add mod">
          <ac:chgData name="Thao Nguyen" userId="adef52f43b45abb5" providerId="LiveId" clId="{1FDD663F-F46C-40E7-9FE2-0F9039973154}" dt="2022-02-24T11:15:42.694" v="3187" actId="2711"/>
          <ac:spMkLst>
            <pc:docMk/>
            <pc:sldMk cId="4028904872" sldId="273"/>
            <ac:spMk id="4" creationId="{E627A85A-733B-4727-B6CD-5B14EAC80565}"/>
          </ac:spMkLst>
        </pc:spChg>
      </pc:sldChg>
      <pc:sldChg chg="modSp new mod">
        <pc:chgData name="Thao Nguyen" userId="adef52f43b45abb5" providerId="LiveId" clId="{1FDD663F-F46C-40E7-9FE2-0F9039973154}" dt="2022-02-24T09:01:21.394" v="694" actId="113"/>
        <pc:sldMkLst>
          <pc:docMk/>
          <pc:sldMk cId="3839609064" sldId="274"/>
        </pc:sldMkLst>
        <pc:spChg chg="mod">
          <ac:chgData name="Thao Nguyen" userId="adef52f43b45abb5" providerId="LiveId" clId="{1FDD663F-F46C-40E7-9FE2-0F9039973154}" dt="2022-02-24T09:01:21.394" v="694" actId="113"/>
          <ac:spMkLst>
            <pc:docMk/>
            <pc:sldMk cId="3839609064" sldId="274"/>
            <ac:spMk id="2" creationId="{9B83F61B-BCE3-4D03-AB0E-F203D5F7D340}"/>
          </ac:spMkLst>
        </pc:spChg>
        <pc:spChg chg="mod">
          <ac:chgData name="Thao Nguyen" userId="adef52f43b45abb5" providerId="LiveId" clId="{1FDD663F-F46C-40E7-9FE2-0F9039973154}" dt="2022-02-24T09:01:11.785" v="693" actId="1076"/>
          <ac:spMkLst>
            <pc:docMk/>
            <pc:sldMk cId="3839609064" sldId="274"/>
            <ac:spMk id="3" creationId="{818F20D1-AAF9-47AF-8117-CA53ED90A303}"/>
          </ac:spMkLst>
        </pc:spChg>
      </pc:sldChg>
      <pc:sldChg chg="addSp delSp modSp new mod">
        <pc:chgData name="Thao Nguyen" userId="adef52f43b45abb5" providerId="LiveId" clId="{1FDD663F-F46C-40E7-9FE2-0F9039973154}" dt="2022-02-24T11:21:37.630" v="3213" actId="1582"/>
        <pc:sldMkLst>
          <pc:docMk/>
          <pc:sldMk cId="2411260781" sldId="275"/>
        </pc:sldMkLst>
        <pc:spChg chg="mod">
          <ac:chgData name="Thao Nguyen" userId="adef52f43b45abb5" providerId="LiveId" clId="{1FDD663F-F46C-40E7-9FE2-0F9039973154}" dt="2022-02-24T11:15:16.808" v="3184" actId="113"/>
          <ac:spMkLst>
            <pc:docMk/>
            <pc:sldMk cId="2411260781" sldId="275"/>
            <ac:spMk id="2" creationId="{32AFBC08-5A9D-4E20-8A8C-B0B4AE054FA8}"/>
          </ac:spMkLst>
        </pc:spChg>
        <pc:spChg chg="del">
          <ac:chgData name="Thao Nguyen" userId="adef52f43b45abb5" providerId="LiveId" clId="{1FDD663F-F46C-40E7-9FE2-0F9039973154}" dt="2022-02-24T09:28:08.629" v="1747" actId="478"/>
          <ac:spMkLst>
            <pc:docMk/>
            <pc:sldMk cId="2411260781" sldId="275"/>
            <ac:spMk id="3" creationId="{AFB83192-F55B-4510-A495-A7D538CE24C6}"/>
          </ac:spMkLst>
        </pc:spChg>
        <pc:spChg chg="add mod">
          <ac:chgData name="Thao Nguyen" userId="adef52f43b45abb5" providerId="LiveId" clId="{1FDD663F-F46C-40E7-9FE2-0F9039973154}" dt="2022-02-24T11:21:22.216" v="3212" actId="1582"/>
          <ac:spMkLst>
            <pc:docMk/>
            <pc:sldMk cId="2411260781" sldId="275"/>
            <ac:spMk id="4" creationId="{73B770F1-449D-487D-8F9C-37B229DFF151}"/>
          </ac:spMkLst>
        </pc:spChg>
        <pc:spChg chg="add mod">
          <ac:chgData name="Thao Nguyen" userId="adef52f43b45abb5" providerId="LiveId" clId="{1FDD663F-F46C-40E7-9FE2-0F9039973154}" dt="2022-02-24T11:21:22.216" v="3212" actId="1582"/>
          <ac:spMkLst>
            <pc:docMk/>
            <pc:sldMk cId="2411260781" sldId="275"/>
            <ac:spMk id="7" creationId="{72158314-A778-4B85-9DF5-7EF87F408024}"/>
          </ac:spMkLst>
        </pc:spChg>
        <pc:spChg chg="add mod">
          <ac:chgData name="Thao Nguyen" userId="adef52f43b45abb5" providerId="LiveId" clId="{1FDD663F-F46C-40E7-9FE2-0F9039973154}" dt="2022-02-24T11:21:22.216" v="3212" actId="1582"/>
          <ac:spMkLst>
            <pc:docMk/>
            <pc:sldMk cId="2411260781" sldId="275"/>
            <ac:spMk id="9" creationId="{3A4E9699-F481-4A0D-AEDD-15B6B35A61DE}"/>
          </ac:spMkLst>
        </pc:spChg>
        <pc:spChg chg="add mod">
          <ac:chgData name="Thao Nguyen" userId="adef52f43b45abb5" providerId="LiveId" clId="{1FDD663F-F46C-40E7-9FE2-0F9039973154}" dt="2022-02-24T11:21:22.216" v="3212" actId="1582"/>
          <ac:spMkLst>
            <pc:docMk/>
            <pc:sldMk cId="2411260781" sldId="275"/>
            <ac:spMk id="11" creationId="{C76EC719-71FC-4916-B771-FFF5B39C5C49}"/>
          </ac:spMkLst>
        </pc:spChg>
        <pc:grpChg chg="add mod">
          <ac:chgData name="Thao Nguyen" userId="adef52f43b45abb5" providerId="LiveId" clId="{1FDD663F-F46C-40E7-9FE2-0F9039973154}" dt="2022-02-24T09:28:15.123" v="1748" actId="14100"/>
          <ac:grpSpMkLst>
            <pc:docMk/>
            <pc:sldMk cId="2411260781" sldId="275"/>
            <ac:grpSpMk id="12" creationId="{475F1202-9847-4C64-BA0A-BC177692A4C1}"/>
          </ac:grpSpMkLst>
        </pc:grpChg>
        <pc:cxnChg chg="add mod">
          <ac:chgData name="Thao Nguyen" userId="adef52f43b45abb5" providerId="LiveId" clId="{1FDD663F-F46C-40E7-9FE2-0F9039973154}" dt="2022-02-24T11:21:37.630" v="3213" actId="1582"/>
          <ac:cxnSpMkLst>
            <pc:docMk/>
            <pc:sldMk cId="2411260781" sldId="275"/>
            <ac:cxnSpMk id="6" creationId="{93B3FFFC-1F6B-4DC8-BA10-FB6447DA2A3B}"/>
          </ac:cxnSpMkLst>
        </pc:cxnChg>
        <pc:cxnChg chg="add mod">
          <ac:chgData name="Thao Nguyen" userId="adef52f43b45abb5" providerId="LiveId" clId="{1FDD663F-F46C-40E7-9FE2-0F9039973154}" dt="2022-02-24T11:21:37.630" v="3213" actId="1582"/>
          <ac:cxnSpMkLst>
            <pc:docMk/>
            <pc:sldMk cId="2411260781" sldId="275"/>
            <ac:cxnSpMk id="8" creationId="{6A5CED5D-13A0-4D15-8C34-62921FF08D38}"/>
          </ac:cxnSpMkLst>
        </pc:cxnChg>
        <pc:cxnChg chg="add mod">
          <ac:chgData name="Thao Nguyen" userId="adef52f43b45abb5" providerId="LiveId" clId="{1FDD663F-F46C-40E7-9FE2-0F9039973154}" dt="2022-02-24T11:21:37.630" v="3213" actId="1582"/>
          <ac:cxnSpMkLst>
            <pc:docMk/>
            <pc:sldMk cId="2411260781" sldId="275"/>
            <ac:cxnSpMk id="10" creationId="{5F4D2642-E05A-446F-881E-8F5080226926}"/>
          </ac:cxnSpMkLst>
        </pc:cxnChg>
      </pc:sldChg>
      <pc:sldChg chg="addSp delSp modSp new mod">
        <pc:chgData name="Thao Nguyen" userId="adef52f43b45abb5" providerId="LiveId" clId="{1FDD663F-F46C-40E7-9FE2-0F9039973154}" dt="2022-02-24T11:15:20.564" v="3185" actId="113"/>
        <pc:sldMkLst>
          <pc:docMk/>
          <pc:sldMk cId="1383226373" sldId="276"/>
        </pc:sldMkLst>
        <pc:spChg chg="mod">
          <ac:chgData name="Thao Nguyen" userId="adef52f43b45abb5" providerId="LiveId" clId="{1FDD663F-F46C-40E7-9FE2-0F9039973154}" dt="2022-02-24T11:15:20.564" v="3185" actId="113"/>
          <ac:spMkLst>
            <pc:docMk/>
            <pc:sldMk cId="1383226373" sldId="276"/>
            <ac:spMk id="2" creationId="{AFC11C3D-E2BB-46EB-9EB4-D353FA7C2694}"/>
          </ac:spMkLst>
        </pc:spChg>
        <pc:spChg chg="del">
          <ac:chgData name="Thao Nguyen" userId="adef52f43b45abb5" providerId="LiveId" clId="{1FDD663F-F46C-40E7-9FE2-0F9039973154}" dt="2022-02-24T09:32:51.408" v="1966" actId="1032"/>
          <ac:spMkLst>
            <pc:docMk/>
            <pc:sldMk cId="1383226373" sldId="276"/>
            <ac:spMk id="3" creationId="{24C50C3E-C0AE-49D8-AF3B-4B4D88890288}"/>
          </ac:spMkLst>
        </pc:spChg>
        <pc:spChg chg="add mod">
          <ac:chgData name="Thao Nguyen" userId="adef52f43b45abb5" providerId="LiveId" clId="{1FDD663F-F46C-40E7-9FE2-0F9039973154}" dt="2022-02-24T09:38:41.467" v="2457" actId="14100"/>
          <ac:spMkLst>
            <pc:docMk/>
            <pc:sldMk cId="1383226373" sldId="276"/>
            <ac:spMk id="6" creationId="{00C9A34A-786D-4C12-8464-68684B9C1749}"/>
          </ac:spMkLst>
        </pc:spChg>
        <pc:spChg chg="add mod">
          <ac:chgData name="Thao Nguyen" userId="adef52f43b45abb5" providerId="LiveId" clId="{1FDD663F-F46C-40E7-9FE2-0F9039973154}" dt="2022-02-24T09:38:43.702" v="2458" actId="14100"/>
          <ac:spMkLst>
            <pc:docMk/>
            <pc:sldMk cId="1383226373" sldId="276"/>
            <ac:spMk id="8" creationId="{16AF05C9-998F-4133-A86B-1BBAF4CA9ACD}"/>
          </ac:spMkLst>
        </pc:spChg>
        <pc:spChg chg="add mod">
          <ac:chgData name="Thao Nguyen" userId="adef52f43b45abb5" providerId="LiveId" clId="{1FDD663F-F46C-40E7-9FE2-0F9039973154}" dt="2022-02-24T09:41:35.525" v="2631" actId="207"/>
          <ac:spMkLst>
            <pc:docMk/>
            <pc:sldMk cId="1383226373" sldId="276"/>
            <ac:spMk id="10" creationId="{F7057685-D0CF-4670-9837-9D39D7072D34}"/>
          </ac:spMkLst>
        </pc:spChg>
        <pc:graphicFrameChg chg="add mod modGraphic">
          <ac:chgData name="Thao Nguyen" userId="adef52f43b45abb5" providerId="LiveId" clId="{1FDD663F-F46C-40E7-9FE2-0F9039973154}" dt="2022-02-24T09:34:48.604" v="2149" actId="14100"/>
          <ac:graphicFrameMkLst>
            <pc:docMk/>
            <pc:sldMk cId="1383226373" sldId="276"/>
            <ac:graphicFrameMk id="4" creationId="{A9A1A0E3-D7E1-45CB-8240-204FE5F34904}"/>
          </ac:graphicFrameMkLst>
        </pc:graphicFrameChg>
        <pc:cxnChg chg="add mod">
          <ac:chgData name="Thao Nguyen" userId="adef52f43b45abb5" providerId="LiveId" clId="{1FDD663F-F46C-40E7-9FE2-0F9039973154}" dt="2022-02-24T09:35:42.717" v="2152" actId="1036"/>
          <ac:cxnSpMkLst>
            <pc:docMk/>
            <pc:sldMk cId="1383226373" sldId="276"/>
            <ac:cxnSpMk id="5" creationId="{8F6A340C-1ADE-4724-A363-C13D727BCD5A}"/>
          </ac:cxnSpMkLst>
        </pc:cxnChg>
        <pc:cxnChg chg="add mod">
          <ac:chgData name="Thao Nguyen" userId="adef52f43b45abb5" providerId="LiveId" clId="{1FDD663F-F46C-40E7-9FE2-0F9039973154}" dt="2022-02-24T09:37:55.621" v="2323" actId="1076"/>
          <ac:cxnSpMkLst>
            <pc:docMk/>
            <pc:sldMk cId="1383226373" sldId="276"/>
            <ac:cxnSpMk id="7" creationId="{2E49A9C9-FFB7-4943-A35A-D753CB0C26C2}"/>
          </ac:cxnSpMkLst>
        </pc:cxnChg>
        <pc:cxnChg chg="add mod">
          <ac:chgData name="Thao Nguyen" userId="adef52f43b45abb5" providerId="LiveId" clId="{1FDD663F-F46C-40E7-9FE2-0F9039973154}" dt="2022-02-24T09:40:05.196" v="2460" actId="1076"/>
          <ac:cxnSpMkLst>
            <pc:docMk/>
            <pc:sldMk cId="1383226373" sldId="276"/>
            <ac:cxnSpMk id="9" creationId="{ECBB514A-BE6C-4CAA-B39B-F2BE0CF13D46}"/>
          </ac:cxnSpMkLst>
        </pc:cxnChg>
      </pc:sldChg>
      <pc:sldChg chg="addSp delSp modSp new mod">
        <pc:chgData name="Thao Nguyen" userId="adef52f43b45abb5" providerId="LiveId" clId="{1FDD663F-F46C-40E7-9FE2-0F9039973154}" dt="2022-02-24T11:23:25.834" v="3221" actId="1037"/>
        <pc:sldMkLst>
          <pc:docMk/>
          <pc:sldMk cId="376301611" sldId="277"/>
        </pc:sldMkLst>
        <pc:spChg chg="mod">
          <ac:chgData name="Thao Nguyen" userId="adef52f43b45abb5" providerId="LiveId" clId="{1FDD663F-F46C-40E7-9FE2-0F9039973154}" dt="2022-02-24T11:15:09.255" v="3182" actId="1035"/>
          <ac:spMkLst>
            <pc:docMk/>
            <pc:sldMk cId="376301611" sldId="277"/>
            <ac:spMk id="2" creationId="{2574C2FC-F152-49C5-AD43-BC251357EACB}"/>
          </ac:spMkLst>
        </pc:spChg>
        <pc:spChg chg="add del">
          <ac:chgData name="Thao Nguyen" userId="adef52f43b45abb5" providerId="LiveId" clId="{1FDD663F-F46C-40E7-9FE2-0F9039973154}" dt="2022-02-24T11:03:05.922" v="2992" actId="478"/>
          <ac:spMkLst>
            <pc:docMk/>
            <pc:sldMk cId="376301611" sldId="277"/>
            <ac:spMk id="3" creationId="{AFB992B5-B48D-4663-BF26-35D053178B5D}"/>
          </ac:spMkLst>
        </pc:spChg>
        <pc:spChg chg="mod">
          <ac:chgData name="Thao Nguyen" userId="adef52f43b45abb5" providerId="LiveId" clId="{1FDD663F-F46C-40E7-9FE2-0F9039973154}" dt="2022-02-24T11:04:38.745" v="3020" actId="14100"/>
          <ac:spMkLst>
            <pc:docMk/>
            <pc:sldMk cId="376301611" sldId="277"/>
            <ac:spMk id="5" creationId="{DB75C02B-6564-43DE-B04E-23247F6DA0BE}"/>
          </ac:spMkLst>
        </pc:spChg>
        <pc:spChg chg="mod">
          <ac:chgData name="Thao Nguyen" userId="adef52f43b45abb5" providerId="LiveId" clId="{1FDD663F-F46C-40E7-9FE2-0F9039973154}" dt="2022-02-24T11:04:53.649" v="3023" actId="113"/>
          <ac:spMkLst>
            <pc:docMk/>
            <pc:sldMk cId="376301611" sldId="277"/>
            <ac:spMk id="7" creationId="{F701AA34-8025-4482-B3E9-90DD00E95705}"/>
          </ac:spMkLst>
        </pc:spChg>
        <pc:spChg chg="add del mod">
          <ac:chgData name="Thao Nguyen" userId="adef52f43b45abb5" providerId="LiveId" clId="{1FDD663F-F46C-40E7-9FE2-0F9039973154}" dt="2022-02-24T11:07:53.449" v="3066" actId="14100"/>
          <ac:spMkLst>
            <pc:docMk/>
            <pc:sldMk cId="376301611" sldId="277"/>
            <ac:spMk id="9" creationId="{83319F97-0465-4E7E-B3CD-3F7FA570741B}"/>
          </ac:spMkLst>
        </pc:spChg>
        <pc:spChg chg="mod">
          <ac:chgData name="Thao Nguyen" userId="adef52f43b45abb5" providerId="LiveId" clId="{1FDD663F-F46C-40E7-9FE2-0F9039973154}" dt="2022-02-24T11:20:13.529" v="3209" actId="1582"/>
          <ac:spMkLst>
            <pc:docMk/>
            <pc:sldMk cId="376301611" sldId="277"/>
            <ac:spMk id="11" creationId="{9E49FABD-3AAE-4DB5-AD01-D1A036DD23F1}"/>
          </ac:spMkLst>
        </pc:spChg>
        <pc:spChg chg="add del mod">
          <ac:chgData name="Thao Nguyen" userId="adef52f43b45abb5" providerId="LiveId" clId="{1FDD663F-F46C-40E7-9FE2-0F9039973154}" dt="2022-02-24T11:03:02.507" v="2991"/>
          <ac:spMkLst>
            <pc:docMk/>
            <pc:sldMk cId="376301611" sldId="277"/>
            <ac:spMk id="14" creationId="{205C6692-2C37-4CBD-8677-FD068A61EC2D}"/>
          </ac:spMkLst>
        </pc:spChg>
        <pc:spChg chg="add mod">
          <ac:chgData name="Thao Nguyen" userId="adef52f43b45abb5" providerId="LiveId" clId="{1FDD663F-F46C-40E7-9FE2-0F9039973154}" dt="2022-02-24T11:08:00.051" v="3067" actId="14100"/>
          <ac:spMkLst>
            <pc:docMk/>
            <pc:sldMk cId="376301611" sldId="277"/>
            <ac:spMk id="15" creationId="{137FAA01-4834-413F-80F8-A44964D5FF83}"/>
          </ac:spMkLst>
        </pc:spChg>
        <pc:spChg chg="add mod">
          <ac:chgData name="Thao Nguyen" userId="adef52f43b45abb5" providerId="LiveId" clId="{1FDD663F-F46C-40E7-9FE2-0F9039973154}" dt="2022-02-24T11:23:08.111" v="3218" actId="208"/>
          <ac:spMkLst>
            <pc:docMk/>
            <pc:sldMk cId="376301611" sldId="277"/>
            <ac:spMk id="21" creationId="{2974D05E-0754-4B89-A5F9-28E2AAFE16AF}"/>
          </ac:spMkLst>
        </pc:spChg>
        <pc:spChg chg="add mod">
          <ac:chgData name="Thao Nguyen" userId="adef52f43b45abb5" providerId="LiveId" clId="{1FDD663F-F46C-40E7-9FE2-0F9039973154}" dt="2022-02-24T11:22:35.322" v="3217" actId="123"/>
          <ac:spMkLst>
            <pc:docMk/>
            <pc:sldMk cId="376301611" sldId="277"/>
            <ac:spMk id="23" creationId="{6D6C4A8B-F2A3-4CFC-8872-675150D0FADF}"/>
          </ac:spMkLst>
        </pc:spChg>
        <pc:grpChg chg="add mod">
          <ac:chgData name="Thao Nguyen" userId="adef52f43b45abb5" providerId="LiveId" clId="{1FDD663F-F46C-40E7-9FE2-0F9039973154}" dt="2022-02-24T11:06:02.725" v="3047" actId="164"/>
          <ac:grpSpMkLst>
            <pc:docMk/>
            <pc:sldMk cId="376301611" sldId="277"/>
            <ac:grpSpMk id="4" creationId="{EE36A409-0141-4AD2-A20F-F29231E946A3}"/>
          </ac:grpSpMkLst>
        </pc:grpChg>
        <pc:grpChg chg="add mod">
          <ac:chgData name="Thao Nguyen" userId="adef52f43b45abb5" providerId="LiveId" clId="{1FDD663F-F46C-40E7-9FE2-0F9039973154}" dt="2022-02-24T11:14:37.463" v="3152" actId="164"/>
          <ac:grpSpMkLst>
            <pc:docMk/>
            <pc:sldMk cId="376301611" sldId="277"/>
            <ac:grpSpMk id="16" creationId="{83FC6BAE-BE62-4EDA-8750-444AAB550C9B}"/>
          </ac:grpSpMkLst>
        </pc:grpChg>
        <pc:grpChg chg="add mod">
          <ac:chgData name="Thao Nguyen" userId="adef52f43b45abb5" providerId="LiveId" clId="{1FDD663F-F46C-40E7-9FE2-0F9039973154}" dt="2022-02-24T11:23:25.834" v="3221" actId="1037"/>
          <ac:grpSpMkLst>
            <pc:docMk/>
            <pc:sldMk cId="376301611" sldId="277"/>
            <ac:grpSpMk id="22" creationId="{C26CB617-9988-43BF-AAF4-B4C800C3F4B8}"/>
          </ac:grpSpMkLst>
        </pc:grpChg>
        <pc:cxnChg chg="mod">
          <ac:chgData name="Thao Nguyen" userId="adef52f43b45abb5" providerId="LiveId" clId="{1FDD663F-F46C-40E7-9FE2-0F9039973154}" dt="2022-02-24T11:20:43.251" v="3211" actId="1582"/>
          <ac:cxnSpMkLst>
            <pc:docMk/>
            <pc:sldMk cId="376301611" sldId="277"/>
            <ac:cxnSpMk id="6" creationId="{23CE703D-0073-4B03-A0EB-4E83FD482E73}"/>
          </ac:cxnSpMkLst>
        </pc:cxnChg>
        <pc:cxnChg chg="mod">
          <ac:chgData name="Thao Nguyen" userId="adef52f43b45abb5" providerId="LiveId" clId="{1FDD663F-F46C-40E7-9FE2-0F9039973154}" dt="2022-02-24T11:20:43.251" v="3211" actId="1582"/>
          <ac:cxnSpMkLst>
            <pc:docMk/>
            <pc:sldMk cId="376301611" sldId="277"/>
            <ac:cxnSpMk id="8" creationId="{477E6BE0-C945-4C95-B1B2-2DF6D567CEA7}"/>
          </ac:cxnSpMkLst>
        </pc:cxnChg>
        <pc:cxnChg chg="mod">
          <ac:chgData name="Thao Nguyen" userId="adef52f43b45abb5" providerId="LiveId" clId="{1FDD663F-F46C-40E7-9FE2-0F9039973154}" dt="2022-02-24T11:20:43.251" v="3211" actId="1582"/>
          <ac:cxnSpMkLst>
            <pc:docMk/>
            <pc:sldMk cId="376301611" sldId="277"/>
            <ac:cxnSpMk id="10" creationId="{AAEAB177-70C6-433A-9505-1763521279F6}"/>
          </ac:cxnSpMkLst>
        </pc:cxnChg>
        <pc:cxnChg chg="add mod">
          <ac:chgData name="Thao Nguyen" userId="adef52f43b45abb5" providerId="LiveId" clId="{1FDD663F-F46C-40E7-9FE2-0F9039973154}" dt="2022-02-24T11:20:43.251" v="3211" actId="1582"/>
          <ac:cxnSpMkLst>
            <pc:docMk/>
            <pc:sldMk cId="376301611" sldId="277"/>
            <ac:cxnSpMk id="12" creationId="{61D2F276-5081-440F-BA67-F97B099952AC}"/>
          </ac:cxnSpMkLst>
        </pc:cxnChg>
        <pc:cxnChg chg="add mod">
          <ac:chgData name="Thao Nguyen" userId="adef52f43b45abb5" providerId="LiveId" clId="{1FDD663F-F46C-40E7-9FE2-0F9039973154}" dt="2022-02-24T11:20:43.251" v="3211" actId="1582"/>
          <ac:cxnSpMkLst>
            <pc:docMk/>
            <pc:sldMk cId="376301611" sldId="277"/>
            <ac:cxnSpMk id="13" creationId="{B2CCD6C3-7302-488A-A5B7-426D2DE32EA2}"/>
          </ac:cxnSpMkLst>
        </pc:cxnChg>
      </pc:sldChg>
      <pc:sldChg chg="modSp new mod">
        <pc:chgData name="Thao Nguyen" userId="adef52f43b45abb5" providerId="LiveId" clId="{1FDD663F-F46C-40E7-9FE2-0F9039973154}" dt="2022-02-24T11:34:38.035" v="4313" actId="123"/>
        <pc:sldMkLst>
          <pc:docMk/>
          <pc:sldMk cId="3812872270" sldId="278"/>
        </pc:sldMkLst>
        <pc:spChg chg="mod">
          <ac:chgData name="Thao Nguyen" userId="adef52f43b45abb5" providerId="LiveId" clId="{1FDD663F-F46C-40E7-9FE2-0F9039973154}" dt="2022-02-24T11:34:38.035" v="4313" actId="123"/>
          <ac:spMkLst>
            <pc:docMk/>
            <pc:sldMk cId="3812872270" sldId="278"/>
            <ac:spMk id="3" creationId="{CCABDC3D-2CCA-4214-B151-70D01C7C65AD}"/>
          </ac:spMkLst>
        </pc:spChg>
      </pc:sldChg>
      <pc:sldChg chg="addSp delSp modSp new mod ord">
        <pc:chgData name="Thao Nguyen" userId="adef52f43b45abb5" providerId="LiveId" clId="{1FDD663F-F46C-40E7-9FE2-0F9039973154}" dt="2022-02-24T12:01:32.462" v="4513" actId="27918"/>
        <pc:sldMkLst>
          <pc:docMk/>
          <pc:sldMk cId="1570986508" sldId="279"/>
        </pc:sldMkLst>
        <pc:spChg chg="del">
          <ac:chgData name="Thao Nguyen" userId="adef52f43b45abb5" providerId="LiveId" clId="{1FDD663F-F46C-40E7-9FE2-0F9039973154}" dt="2022-02-24T11:53:51.912" v="4453" actId="478"/>
          <ac:spMkLst>
            <pc:docMk/>
            <pc:sldMk cId="1570986508" sldId="279"/>
            <ac:spMk id="2" creationId="{10CAC731-E934-4D0F-9418-16E0B0E77FC1}"/>
          </ac:spMkLst>
        </pc:spChg>
        <pc:spChg chg="add mod">
          <ac:chgData name="Thao Nguyen" userId="adef52f43b45abb5" providerId="LiveId" clId="{1FDD663F-F46C-40E7-9FE2-0F9039973154}" dt="2022-02-24T11:55:58.967" v="4478" actId="404"/>
          <ac:spMkLst>
            <pc:docMk/>
            <pc:sldMk cId="1570986508" sldId="279"/>
            <ac:spMk id="7" creationId="{1BA54954-1A6E-4CE4-B8A1-ED7B6F6DFFF7}"/>
          </ac:spMkLst>
        </pc:spChg>
        <pc:spChg chg="add mod">
          <ac:chgData name="Thao Nguyen" userId="adef52f43b45abb5" providerId="LiveId" clId="{1FDD663F-F46C-40E7-9FE2-0F9039973154}" dt="2022-02-24T11:58:18.029" v="4507" actId="14100"/>
          <ac:spMkLst>
            <pc:docMk/>
            <pc:sldMk cId="1570986508" sldId="279"/>
            <ac:spMk id="9" creationId="{6890F77F-6124-4C76-BC34-698078A83BE3}"/>
          </ac:spMkLst>
        </pc:spChg>
        <pc:spChg chg="add mod">
          <ac:chgData name="Thao Nguyen" userId="adef52f43b45abb5" providerId="LiveId" clId="{1FDD663F-F46C-40E7-9FE2-0F9039973154}" dt="2022-02-24T11:54:48.125" v="4471" actId="14100"/>
          <ac:spMkLst>
            <pc:docMk/>
            <pc:sldMk cId="1570986508" sldId="279"/>
            <ac:spMk id="11" creationId="{3DB2F8E7-5A75-4987-A28A-FB62A694D29D}"/>
          </ac:spMkLst>
        </pc:spChg>
        <pc:spChg chg="add mod">
          <ac:chgData name="Thao Nguyen" userId="adef52f43b45abb5" providerId="LiveId" clId="{1FDD663F-F46C-40E7-9FE2-0F9039973154}" dt="2022-02-24T11:58:13.953" v="4506" actId="14100"/>
          <ac:spMkLst>
            <pc:docMk/>
            <pc:sldMk cId="1570986508" sldId="279"/>
            <ac:spMk id="13" creationId="{DFF548B9-84DC-4FFB-AF92-F9CA6DD7F11B}"/>
          </ac:spMkLst>
        </pc:spChg>
        <pc:grpChg chg="add mod">
          <ac:chgData name="Thao Nguyen" userId="adef52f43b45abb5" providerId="LiveId" clId="{1FDD663F-F46C-40E7-9FE2-0F9039973154}" dt="2022-02-24T11:57:23.831" v="4495" actId="1037"/>
          <ac:grpSpMkLst>
            <pc:docMk/>
            <pc:sldMk cId="1570986508" sldId="279"/>
            <ac:grpSpMk id="4" creationId="{15C38B32-7DCC-4A48-8F24-B8D17057B850}"/>
          </ac:grpSpMkLst>
        </pc:grpChg>
        <pc:grpChg chg="add mod">
          <ac:chgData name="Thao Nguyen" userId="adef52f43b45abb5" providerId="LiveId" clId="{1FDD663F-F46C-40E7-9FE2-0F9039973154}" dt="2022-02-24T11:57:14.178" v="4492" actId="14100"/>
          <ac:grpSpMkLst>
            <pc:docMk/>
            <pc:sldMk cId="1570986508" sldId="279"/>
            <ac:grpSpMk id="5" creationId="{1EA1B4D1-0235-4D2D-82EB-AFAFE63DC3D2}"/>
          </ac:grpSpMkLst>
        </pc:grpChg>
        <pc:grpChg chg="add mod">
          <ac:chgData name="Thao Nguyen" userId="adef52f43b45abb5" providerId="LiveId" clId="{1FDD663F-F46C-40E7-9FE2-0F9039973154}" dt="2022-02-24T11:53:44.526" v="4452"/>
          <ac:grpSpMkLst>
            <pc:docMk/>
            <pc:sldMk cId="1570986508" sldId="279"/>
            <ac:grpSpMk id="6" creationId="{C751F792-EDC7-4192-9AC4-759E387582A2}"/>
          </ac:grpSpMkLst>
        </pc:grpChg>
        <pc:grpChg chg="add mod">
          <ac:chgData name="Thao Nguyen" userId="adef52f43b45abb5" providerId="LiveId" clId="{1FDD663F-F46C-40E7-9FE2-0F9039973154}" dt="2022-02-24T11:53:44.526" v="4452"/>
          <ac:grpSpMkLst>
            <pc:docMk/>
            <pc:sldMk cId="1570986508" sldId="279"/>
            <ac:grpSpMk id="10" creationId="{79F48929-1825-4642-94D0-1B64FDF5124D}"/>
          </ac:grpSpMkLst>
        </pc:grpChg>
        <pc:graphicFrameChg chg="add mod">
          <ac:chgData name="Thao Nguyen" userId="adef52f43b45abb5" providerId="LiveId" clId="{1FDD663F-F46C-40E7-9FE2-0F9039973154}" dt="2022-02-24T11:58:21.972" v="4508" actId="14100"/>
          <ac:graphicFrameMkLst>
            <pc:docMk/>
            <pc:sldMk cId="1570986508" sldId="279"/>
            <ac:graphicFrameMk id="8" creationId="{EA5D0B0E-B3FF-4F49-B082-E9059F413CB4}"/>
          </ac:graphicFrameMkLst>
        </pc:graphicFrameChg>
        <pc:graphicFrameChg chg="add mod">
          <ac:chgData name="Thao Nguyen" userId="adef52f43b45abb5" providerId="LiveId" clId="{1FDD663F-F46C-40E7-9FE2-0F9039973154}" dt="2022-02-24T11:58:26.912" v="4509" actId="14100"/>
          <ac:graphicFrameMkLst>
            <pc:docMk/>
            <pc:sldMk cId="1570986508" sldId="279"/>
            <ac:graphicFrameMk id="12" creationId="{84B54A1A-5857-4510-B473-A0F902B37D79}"/>
          </ac:graphicFrameMkLst>
        </pc:graphicFrameChg>
      </pc:sldChg>
      <pc:sldChg chg="modSp new mod ord">
        <pc:chgData name="Thao Nguyen" userId="adef52f43b45abb5" providerId="LiveId" clId="{1FDD663F-F46C-40E7-9FE2-0F9039973154}" dt="2022-02-24T11:45:48.473" v="4449" actId="404"/>
        <pc:sldMkLst>
          <pc:docMk/>
          <pc:sldMk cId="1387225623" sldId="280"/>
        </pc:sldMkLst>
        <pc:spChg chg="mod">
          <ac:chgData name="Thao Nguyen" userId="adef52f43b45abb5" providerId="LiveId" clId="{1FDD663F-F46C-40E7-9FE2-0F9039973154}" dt="2022-02-24T11:45:48.473" v="4449" actId="404"/>
          <ac:spMkLst>
            <pc:docMk/>
            <pc:sldMk cId="1387225623" sldId="280"/>
            <ac:spMk id="2" creationId="{6C426FB7-1CD0-4D33-9E24-E9C4E9FC4307}"/>
          </ac:spMkLst>
        </pc:spChg>
      </pc:sldChg>
      <pc:sldChg chg="addSp delSp modSp add mod ord">
        <pc:chgData name="Thao Nguyen" userId="adef52f43b45abb5" providerId="LiveId" clId="{1FDD663F-F46C-40E7-9FE2-0F9039973154}" dt="2022-02-24T12:21:40.590" v="4538"/>
        <pc:sldMkLst>
          <pc:docMk/>
          <pc:sldMk cId="485854557" sldId="281"/>
        </pc:sldMkLst>
        <pc:spChg chg="add del mod topLvl">
          <ac:chgData name="Thao Nguyen" userId="adef52f43b45abb5" providerId="LiveId" clId="{1FDD663F-F46C-40E7-9FE2-0F9039973154}" dt="2022-02-24T11:40:20.880" v="4328" actId="478"/>
          <ac:spMkLst>
            <pc:docMk/>
            <pc:sldMk cId="485854557" sldId="281"/>
            <ac:spMk id="9" creationId="{76EAF97C-08E2-4C04-B802-077EBC629AF0}"/>
          </ac:spMkLst>
        </pc:spChg>
        <pc:grpChg chg="add del mod">
          <ac:chgData name="Thao Nguyen" userId="adef52f43b45abb5" providerId="LiveId" clId="{1FDD663F-F46C-40E7-9FE2-0F9039973154}" dt="2022-02-24T11:40:20.880" v="4328" actId="478"/>
          <ac:grpSpMkLst>
            <pc:docMk/>
            <pc:sldMk cId="485854557" sldId="281"/>
            <ac:grpSpMk id="5" creationId="{1A715D26-2E5B-41DE-BDB8-8E540ECFE2B6}"/>
          </ac:grpSpMkLst>
        </pc:grpChg>
        <pc:graphicFrameChg chg="ord modGraphic">
          <ac:chgData name="Thao Nguyen" userId="adef52f43b45abb5" providerId="LiveId" clId="{1FDD663F-F46C-40E7-9FE2-0F9039973154}" dt="2022-02-24T11:45:13.399" v="4387" actId="20577"/>
          <ac:graphicFrameMkLst>
            <pc:docMk/>
            <pc:sldMk cId="485854557" sldId="281"/>
            <ac:graphicFrameMk id="2" creationId="{00000000-0000-0000-0000-000000000000}"/>
          </ac:graphicFrameMkLst>
        </pc:graphicFrameChg>
        <pc:graphicFrameChg chg="del">
          <ac:chgData name="Thao Nguyen" userId="adef52f43b45abb5" providerId="LiveId" clId="{1FDD663F-F46C-40E7-9FE2-0F9039973154}" dt="2022-02-24T11:40:04.022" v="4323" actId="478"/>
          <ac:graphicFrameMkLst>
            <pc:docMk/>
            <pc:sldMk cId="485854557" sldId="281"/>
            <ac:graphicFrameMk id="6" creationId="{DFAD0028-5721-4867-9B75-E0D776DD467E}"/>
          </ac:graphicFrameMkLst>
        </pc:graphicFrameChg>
        <pc:graphicFrameChg chg="add mod topLvl">
          <ac:chgData name="Thao Nguyen" userId="adef52f43b45abb5" providerId="LiveId" clId="{1FDD663F-F46C-40E7-9FE2-0F9039973154}" dt="2022-02-24T12:21:40.590" v="4538"/>
          <ac:graphicFrameMkLst>
            <pc:docMk/>
            <pc:sldMk cId="485854557" sldId="281"/>
            <ac:graphicFrameMk id="7" creationId="{DFAD0028-5721-4867-9B75-E0D776DD467E}"/>
          </ac:graphicFrameMkLst>
        </pc:graphicFrameChg>
      </pc:sldChg>
      <pc:sldChg chg="addSp delSp modSp new mod">
        <pc:chgData name="Thao Nguyen" userId="adef52f43b45abb5" providerId="LiveId" clId="{1FDD663F-F46C-40E7-9FE2-0F9039973154}" dt="2022-02-24T12:20:36.879" v="4533" actId="404"/>
        <pc:sldMkLst>
          <pc:docMk/>
          <pc:sldMk cId="647568820" sldId="282"/>
        </pc:sldMkLst>
        <pc:graphicFrameChg chg="add mod">
          <ac:chgData name="Thao Nguyen" userId="adef52f43b45abb5" providerId="LiveId" clId="{1FDD663F-F46C-40E7-9FE2-0F9039973154}" dt="2022-02-24T12:20:36.879" v="4533" actId="404"/>
          <ac:graphicFrameMkLst>
            <pc:docMk/>
            <pc:sldMk cId="647568820" sldId="282"/>
            <ac:graphicFrameMk id="4" creationId="{B5A86679-14F7-40D7-A41C-228388B4A60C}"/>
          </ac:graphicFrameMkLst>
        </pc:graphicFrameChg>
        <pc:graphicFrameChg chg="add del mod">
          <ac:chgData name="Thao Nguyen" userId="adef52f43b45abb5" providerId="LiveId" clId="{1FDD663F-F46C-40E7-9FE2-0F9039973154}" dt="2022-02-24T12:16:04.037" v="4521"/>
          <ac:graphicFrameMkLst>
            <pc:docMk/>
            <pc:sldMk cId="647568820" sldId="282"/>
            <ac:graphicFrameMk id="5" creationId="{85479578-82C5-4864-BAF4-AB819779FE5B}"/>
          </ac:graphicFrameMkLst>
        </pc:graphicFrameChg>
      </pc:sldChg>
      <pc:sldChg chg="new del">
        <pc:chgData name="Thao Nguyen" userId="adef52f43b45abb5" providerId="LiveId" clId="{1FDD663F-F46C-40E7-9FE2-0F9039973154}" dt="2022-02-24T12:01:32.469" v="4514" actId="47"/>
        <pc:sldMkLst>
          <pc:docMk/>
          <pc:sldMk cId="2065089963" sldId="282"/>
        </pc:sldMkLst>
      </pc:sldChg>
      <pc:sldChg chg="new del ord">
        <pc:chgData name="Thao Nguyen" userId="adef52f43b45abb5" providerId="LiveId" clId="{1FDD663F-F46C-40E7-9FE2-0F9039973154}" dt="2022-02-24T12:21:57.447" v="4539" actId="47"/>
        <pc:sldMkLst>
          <pc:docMk/>
          <pc:sldMk cId="3329709125" sldId="283"/>
        </pc:sldMkLst>
      </pc:sldChg>
    </pc:docChg>
  </pc:docChgLst>
</pc:chgInfo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Hi\Documents\Zalo%20Received%20Files\24-02-22_B_NGAY_PCR-XnNhanh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Hi\Documents\Zalo%20Received%20Files\24-02-22_B_NGAY_PCR-XnNhanh.xlsx" TargetMode="External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Hi\Documents\Zalo%20Received%20Files\24-02-22_B_NGAY_PCR-XnNhanh.xlsx" TargetMode="External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Hi\Documents\Zalo%20Received%20Files\24-02-22_B_NGAY_PCR-XnNhanh.xlsx" TargetMode="External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dell\Documents\Zalo%20Received%20Files\QH%20_ng&#224;y%20l&#7845;y%20m&#7851;u.xlsx" TargetMode="External"/><Relationship Id="rId2" Type="http://schemas.microsoft.com/office/2011/relationships/chartColorStyle" Target="colors5.xml"/><Relationship Id="rId1" Type="http://schemas.microsoft.com/office/2011/relationships/chartStyle" Target="style5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dell\Downloads\24-02-22_B_NGAY_PCR-XnNhanh.xlsx" TargetMode="External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7.2988392571892199E-2"/>
          <c:y val="6.8668941979522197E-2"/>
          <c:w val="0.83719268085547305"/>
          <c:h val="0.66048044396287064"/>
        </c:manualLayout>
      </c:layout>
      <c:barChart>
        <c:barDir val="col"/>
        <c:grouping val="stacked"/>
        <c:varyColors val="0"/>
        <c:ser>
          <c:idx val="0"/>
          <c:order val="0"/>
          <c:tx>
            <c:v>Số ca xác định</c:v>
          </c:tx>
          <c:spPr>
            <a:solidFill>
              <a:schemeClr val="accent1"/>
            </a:solidFill>
            <a:ln>
              <a:solidFill>
                <a:schemeClr val="accent6">
                  <a:lumMod val="75000"/>
                </a:schemeClr>
              </a:solidFill>
            </a:ln>
            <a:effectLst/>
          </c:spPr>
          <c:invertIfNegative val="0"/>
          <c:cat>
            <c:numRef>
              <c:f>'laysl_Biểu đồ_Tp_Tổng'!$H$4:$H$314</c:f>
              <c:numCache>
                <c:formatCode>m\/d\/yyyy</c:formatCode>
                <c:ptCount val="311"/>
                <c:pt idx="0">
                  <c:v>44313</c:v>
                </c:pt>
                <c:pt idx="1">
                  <c:v>44314</c:v>
                </c:pt>
                <c:pt idx="2">
                  <c:v>44315</c:v>
                </c:pt>
                <c:pt idx="3">
                  <c:v>44316</c:v>
                </c:pt>
                <c:pt idx="4">
                  <c:v>44317</c:v>
                </c:pt>
                <c:pt idx="5">
                  <c:v>44318</c:v>
                </c:pt>
                <c:pt idx="6">
                  <c:v>44319</c:v>
                </c:pt>
                <c:pt idx="7">
                  <c:v>44320</c:v>
                </c:pt>
                <c:pt idx="8">
                  <c:v>44321</c:v>
                </c:pt>
                <c:pt idx="9">
                  <c:v>44322</c:v>
                </c:pt>
                <c:pt idx="10">
                  <c:v>44323</c:v>
                </c:pt>
                <c:pt idx="11">
                  <c:v>44324</c:v>
                </c:pt>
                <c:pt idx="12">
                  <c:v>44325</c:v>
                </c:pt>
                <c:pt idx="13">
                  <c:v>44326</c:v>
                </c:pt>
                <c:pt idx="14">
                  <c:v>44327</c:v>
                </c:pt>
                <c:pt idx="15">
                  <c:v>44328</c:v>
                </c:pt>
                <c:pt idx="16">
                  <c:v>44329</c:v>
                </c:pt>
                <c:pt idx="17">
                  <c:v>44330</c:v>
                </c:pt>
                <c:pt idx="18">
                  <c:v>44331</c:v>
                </c:pt>
                <c:pt idx="19">
                  <c:v>44332</c:v>
                </c:pt>
                <c:pt idx="20">
                  <c:v>44333</c:v>
                </c:pt>
                <c:pt idx="21">
                  <c:v>44334</c:v>
                </c:pt>
                <c:pt idx="22">
                  <c:v>44335</c:v>
                </c:pt>
                <c:pt idx="23">
                  <c:v>44336</c:v>
                </c:pt>
                <c:pt idx="24">
                  <c:v>44337</c:v>
                </c:pt>
                <c:pt idx="25">
                  <c:v>44338</c:v>
                </c:pt>
                <c:pt idx="26">
                  <c:v>44339</c:v>
                </c:pt>
                <c:pt idx="27">
                  <c:v>44340</c:v>
                </c:pt>
                <c:pt idx="28">
                  <c:v>44341</c:v>
                </c:pt>
                <c:pt idx="29">
                  <c:v>44342</c:v>
                </c:pt>
                <c:pt idx="30">
                  <c:v>44343</c:v>
                </c:pt>
                <c:pt idx="31">
                  <c:v>44344</c:v>
                </c:pt>
                <c:pt idx="32">
                  <c:v>44345</c:v>
                </c:pt>
                <c:pt idx="33">
                  <c:v>44346</c:v>
                </c:pt>
                <c:pt idx="34">
                  <c:v>44347</c:v>
                </c:pt>
                <c:pt idx="35">
                  <c:v>44348</c:v>
                </c:pt>
                <c:pt idx="36">
                  <c:v>44349</c:v>
                </c:pt>
                <c:pt idx="37">
                  <c:v>44350</c:v>
                </c:pt>
                <c:pt idx="38">
                  <c:v>44351</c:v>
                </c:pt>
                <c:pt idx="39">
                  <c:v>44352</c:v>
                </c:pt>
                <c:pt idx="40">
                  <c:v>44353</c:v>
                </c:pt>
                <c:pt idx="41">
                  <c:v>44354</c:v>
                </c:pt>
                <c:pt idx="42">
                  <c:v>44355</c:v>
                </c:pt>
                <c:pt idx="43">
                  <c:v>44356</c:v>
                </c:pt>
                <c:pt idx="44">
                  <c:v>44357</c:v>
                </c:pt>
                <c:pt idx="45">
                  <c:v>44358</c:v>
                </c:pt>
                <c:pt idx="46">
                  <c:v>44359</c:v>
                </c:pt>
                <c:pt idx="47">
                  <c:v>44360</c:v>
                </c:pt>
                <c:pt idx="48">
                  <c:v>44361</c:v>
                </c:pt>
                <c:pt idx="49">
                  <c:v>44362</c:v>
                </c:pt>
                <c:pt idx="50">
                  <c:v>44363</c:v>
                </c:pt>
                <c:pt idx="51">
                  <c:v>44364</c:v>
                </c:pt>
                <c:pt idx="52">
                  <c:v>44365</c:v>
                </c:pt>
                <c:pt idx="53">
                  <c:v>44366</c:v>
                </c:pt>
                <c:pt idx="54">
                  <c:v>44367</c:v>
                </c:pt>
                <c:pt idx="55">
                  <c:v>44368</c:v>
                </c:pt>
                <c:pt idx="56">
                  <c:v>44369</c:v>
                </c:pt>
                <c:pt idx="57">
                  <c:v>44370</c:v>
                </c:pt>
                <c:pt idx="58">
                  <c:v>44371</c:v>
                </c:pt>
                <c:pt idx="59">
                  <c:v>44372</c:v>
                </c:pt>
                <c:pt idx="60">
                  <c:v>44373</c:v>
                </c:pt>
                <c:pt idx="61">
                  <c:v>44374</c:v>
                </c:pt>
                <c:pt idx="62">
                  <c:v>44375</c:v>
                </c:pt>
                <c:pt idx="63">
                  <c:v>44376</c:v>
                </c:pt>
                <c:pt idx="64">
                  <c:v>44377</c:v>
                </c:pt>
                <c:pt idx="65">
                  <c:v>44378</c:v>
                </c:pt>
                <c:pt idx="66">
                  <c:v>44379</c:v>
                </c:pt>
                <c:pt idx="67">
                  <c:v>44380</c:v>
                </c:pt>
                <c:pt idx="68">
                  <c:v>44381</c:v>
                </c:pt>
                <c:pt idx="69">
                  <c:v>44382</c:v>
                </c:pt>
                <c:pt idx="70">
                  <c:v>44383</c:v>
                </c:pt>
                <c:pt idx="71">
                  <c:v>44384</c:v>
                </c:pt>
                <c:pt idx="72">
                  <c:v>44385</c:v>
                </c:pt>
                <c:pt idx="73">
                  <c:v>44386</c:v>
                </c:pt>
                <c:pt idx="74">
                  <c:v>44387</c:v>
                </c:pt>
                <c:pt idx="75">
                  <c:v>44388</c:v>
                </c:pt>
                <c:pt idx="76">
                  <c:v>44389</c:v>
                </c:pt>
                <c:pt idx="77">
                  <c:v>44390</c:v>
                </c:pt>
                <c:pt idx="78">
                  <c:v>44391</c:v>
                </c:pt>
                <c:pt idx="79">
                  <c:v>44392</c:v>
                </c:pt>
                <c:pt idx="80">
                  <c:v>44393</c:v>
                </c:pt>
                <c:pt idx="81">
                  <c:v>44394</c:v>
                </c:pt>
                <c:pt idx="82">
                  <c:v>44395</c:v>
                </c:pt>
                <c:pt idx="83">
                  <c:v>44396</c:v>
                </c:pt>
                <c:pt idx="84">
                  <c:v>44397</c:v>
                </c:pt>
                <c:pt idx="85">
                  <c:v>44398</c:v>
                </c:pt>
                <c:pt idx="86">
                  <c:v>44399</c:v>
                </c:pt>
                <c:pt idx="87">
                  <c:v>44400</c:v>
                </c:pt>
                <c:pt idx="88">
                  <c:v>44401</c:v>
                </c:pt>
                <c:pt idx="89">
                  <c:v>44402</c:v>
                </c:pt>
                <c:pt idx="90">
                  <c:v>44403</c:v>
                </c:pt>
                <c:pt idx="91">
                  <c:v>44404</c:v>
                </c:pt>
                <c:pt idx="92">
                  <c:v>44405</c:v>
                </c:pt>
                <c:pt idx="93">
                  <c:v>44406</c:v>
                </c:pt>
                <c:pt idx="94">
                  <c:v>44407</c:v>
                </c:pt>
                <c:pt idx="95">
                  <c:v>44408</c:v>
                </c:pt>
                <c:pt idx="96">
                  <c:v>44409</c:v>
                </c:pt>
                <c:pt idx="97">
                  <c:v>44410</c:v>
                </c:pt>
                <c:pt idx="98">
                  <c:v>44411</c:v>
                </c:pt>
                <c:pt idx="99">
                  <c:v>44412</c:v>
                </c:pt>
                <c:pt idx="100">
                  <c:v>44413</c:v>
                </c:pt>
                <c:pt idx="101">
                  <c:v>44414</c:v>
                </c:pt>
                <c:pt idx="102">
                  <c:v>44415</c:v>
                </c:pt>
                <c:pt idx="103">
                  <c:v>44416</c:v>
                </c:pt>
                <c:pt idx="104">
                  <c:v>44417</c:v>
                </c:pt>
                <c:pt idx="105">
                  <c:v>44418</c:v>
                </c:pt>
                <c:pt idx="106">
                  <c:v>44419</c:v>
                </c:pt>
                <c:pt idx="107">
                  <c:v>44420</c:v>
                </c:pt>
                <c:pt idx="108">
                  <c:v>44421</c:v>
                </c:pt>
                <c:pt idx="109">
                  <c:v>44422</c:v>
                </c:pt>
                <c:pt idx="110">
                  <c:v>44423</c:v>
                </c:pt>
                <c:pt idx="111">
                  <c:v>44424</c:v>
                </c:pt>
                <c:pt idx="112">
                  <c:v>44425</c:v>
                </c:pt>
                <c:pt idx="113">
                  <c:v>44426</c:v>
                </c:pt>
                <c:pt idx="114">
                  <c:v>44427</c:v>
                </c:pt>
                <c:pt idx="115">
                  <c:v>44428</c:v>
                </c:pt>
                <c:pt idx="116">
                  <c:v>44429</c:v>
                </c:pt>
                <c:pt idx="117">
                  <c:v>44430</c:v>
                </c:pt>
                <c:pt idx="118">
                  <c:v>44431</c:v>
                </c:pt>
                <c:pt idx="119">
                  <c:v>44432</c:v>
                </c:pt>
                <c:pt idx="120">
                  <c:v>44433</c:v>
                </c:pt>
                <c:pt idx="121">
                  <c:v>44434</c:v>
                </c:pt>
                <c:pt idx="122">
                  <c:v>44435</c:v>
                </c:pt>
                <c:pt idx="123">
                  <c:v>44436</c:v>
                </c:pt>
                <c:pt idx="124">
                  <c:v>44437</c:v>
                </c:pt>
                <c:pt idx="125">
                  <c:v>44438</c:v>
                </c:pt>
                <c:pt idx="126">
                  <c:v>44439</c:v>
                </c:pt>
                <c:pt idx="127">
                  <c:v>44440</c:v>
                </c:pt>
                <c:pt idx="128">
                  <c:v>44441</c:v>
                </c:pt>
                <c:pt idx="129">
                  <c:v>44442</c:v>
                </c:pt>
                <c:pt idx="130">
                  <c:v>44443</c:v>
                </c:pt>
                <c:pt idx="131">
                  <c:v>44444</c:v>
                </c:pt>
                <c:pt idx="132">
                  <c:v>44445</c:v>
                </c:pt>
                <c:pt idx="133">
                  <c:v>44446</c:v>
                </c:pt>
                <c:pt idx="134">
                  <c:v>44447</c:v>
                </c:pt>
                <c:pt idx="135">
                  <c:v>44448</c:v>
                </c:pt>
                <c:pt idx="136">
                  <c:v>44449</c:v>
                </c:pt>
                <c:pt idx="137">
                  <c:v>44450</c:v>
                </c:pt>
                <c:pt idx="138">
                  <c:v>44451</c:v>
                </c:pt>
                <c:pt idx="139">
                  <c:v>44452</c:v>
                </c:pt>
                <c:pt idx="140">
                  <c:v>44453</c:v>
                </c:pt>
                <c:pt idx="141">
                  <c:v>44454</c:v>
                </c:pt>
                <c:pt idx="142">
                  <c:v>44455</c:v>
                </c:pt>
                <c:pt idx="143">
                  <c:v>44456</c:v>
                </c:pt>
                <c:pt idx="144">
                  <c:v>44457</c:v>
                </c:pt>
                <c:pt idx="145">
                  <c:v>44458</c:v>
                </c:pt>
                <c:pt idx="146">
                  <c:v>44459</c:v>
                </c:pt>
                <c:pt idx="147">
                  <c:v>44460</c:v>
                </c:pt>
                <c:pt idx="148">
                  <c:v>44461</c:v>
                </c:pt>
                <c:pt idx="149">
                  <c:v>44462</c:v>
                </c:pt>
                <c:pt idx="150">
                  <c:v>44463</c:v>
                </c:pt>
                <c:pt idx="151">
                  <c:v>44464</c:v>
                </c:pt>
                <c:pt idx="152">
                  <c:v>44465</c:v>
                </c:pt>
                <c:pt idx="153">
                  <c:v>44466</c:v>
                </c:pt>
                <c:pt idx="154">
                  <c:v>44467</c:v>
                </c:pt>
                <c:pt idx="155">
                  <c:v>44468</c:v>
                </c:pt>
                <c:pt idx="156">
                  <c:v>44469</c:v>
                </c:pt>
                <c:pt idx="157">
                  <c:v>44470</c:v>
                </c:pt>
                <c:pt idx="158">
                  <c:v>44471</c:v>
                </c:pt>
                <c:pt idx="159">
                  <c:v>44472</c:v>
                </c:pt>
                <c:pt idx="160">
                  <c:v>44473</c:v>
                </c:pt>
                <c:pt idx="161">
                  <c:v>44474</c:v>
                </c:pt>
                <c:pt idx="162">
                  <c:v>44475</c:v>
                </c:pt>
                <c:pt idx="163">
                  <c:v>44476</c:v>
                </c:pt>
                <c:pt idx="164">
                  <c:v>44477</c:v>
                </c:pt>
                <c:pt idx="165">
                  <c:v>44478</c:v>
                </c:pt>
                <c:pt idx="166">
                  <c:v>44479</c:v>
                </c:pt>
                <c:pt idx="167">
                  <c:v>44480</c:v>
                </c:pt>
                <c:pt idx="168">
                  <c:v>44481</c:v>
                </c:pt>
                <c:pt idx="169">
                  <c:v>44482</c:v>
                </c:pt>
                <c:pt idx="170">
                  <c:v>44483</c:v>
                </c:pt>
                <c:pt idx="171">
                  <c:v>44484</c:v>
                </c:pt>
                <c:pt idx="172">
                  <c:v>44485</c:v>
                </c:pt>
                <c:pt idx="173">
                  <c:v>44486</c:v>
                </c:pt>
                <c:pt idx="174">
                  <c:v>44487</c:v>
                </c:pt>
                <c:pt idx="175">
                  <c:v>44488</c:v>
                </c:pt>
                <c:pt idx="176">
                  <c:v>44489</c:v>
                </c:pt>
                <c:pt idx="177">
                  <c:v>44490</c:v>
                </c:pt>
                <c:pt idx="178">
                  <c:v>44491</c:v>
                </c:pt>
                <c:pt idx="179">
                  <c:v>44492</c:v>
                </c:pt>
                <c:pt idx="180">
                  <c:v>44493</c:v>
                </c:pt>
                <c:pt idx="181">
                  <c:v>44494</c:v>
                </c:pt>
                <c:pt idx="182">
                  <c:v>44495</c:v>
                </c:pt>
                <c:pt idx="183">
                  <c:v>44496</c:v>
                </c:pt>
                <c:pt idx="184">
                  <c:v>44497</c:v>
                </c:pt>
                <c:pt idx="185">
                  <c:v>44498</c:v>
                </c:pt>
                <c:pt idx="186">
                  <c:v>44499</c:v>
                </c:pt>
                <c:pt idx="187">
                  <c:v>44500</c:v>
                </c:pt>
                <c:pt idx="188">
                  <c:v>44501</c:v>
                </c:pt>
                <c:pt idx="189">
                  <c:v>44502</c:v>
                </c:pt>
                <c:pt idx="190">
                  <c:v>44503</c:v>
                </c:pt>
                <c:pt idx="191">
                  <c:v>44504</c:v>
                </c:pt>
                <c:pt idx="192">
                  <c:v>44505</c:v>
                </c:pt>
                <c:pt idx="193">
                  <c:v>44506</c:v>
                </c:pt>
                <c:pt idx="194">
                  <c:v>44507</c:v>
                </c:pt>
                <c:pt idx="195">
                  <c:v>44508</c:v>
                </c:pt>
                <c:pt idx="196">
                  <c:v>44509</c:v>
                </c:pt>
                <c:pt idx="197">
                  <c:v>44510</c:v>
                </c:pt>
                <c:pt idx="198">
                  <c:v>44511</c:v>
                </c:pt>
                <c:pt idx="199">
                  <c:v>44512</c:v>
                </c:pt>
                <c:pt idx="200">
                  <c:v>44513</c:v>
                </c:pt>
                <c:pt idx="201">
                  <c:v>44514</c:v>
                </c:pt>
                <c:pt idx="202">
                  <c:v>44515</c:v>
                </c:pt>
                <c:pt idx="203">
                  <c:v>44516</c:v>
                </c:pt>
                <c:pt idx="204">
                  <c:v>44517</c:v>
                </c:pt>
                <c:pt idx="205">
                  <c:v>44518</c:v>
                </c:pt>
                <c:pt idx="206">
                  <c:v>44519</c:v>
                </c:pt>
                <c:pt idx="207">
                  <c:v>44520</c:v>
                </c:pt>
                <c:pt idx="208">
                  <c:v>44521</c:v>
                </c:pt>
                <c:pt idx="209">
                  <c:v>44522</c:v>
                </c:pt>
                <c:pt idx="210">
                  <c:v>44523</c:v>
                </c:pt>
                <c:pt idx="211">
                  <c:v>44524</c:v>
                </c:pt>
                <c:pt idx="212">
                  <c:v>44525</c:v>
                </c:pt>
                <c:pt idx="213">
                  <c:v>44526</c:v>
                </c:pt>
                <c:pt idx="214">
                  <c:v>44527</c:v>
                </c:pt>
                <c:pt idx="215">
                  <c:v>44528</c:v>
                </c:pt>
                <c:pt idx="216">
                  <c:v>44529</c:v>
                </c:pt>
                <c:pt idx="217">
                  <c:v>44530</c:v>
                </c:pt>
                <c:pt idx="218">
                  <c:v>44531</c:v>
                </c:pt>
                <c:pt idx="219">
                  <c:v>44532</c:v>
                </c:pt>
                <c:pt idx="220">
                  <c:v>44533</c:v>
                </c:pt>
                <c:pt idx="221">
                  <c:v>44534</c:v>
                </c:pt>
                <c:pt idx="222">
                  <c:v>44535</c:v>
                </c:pt>
                <c:pt idx="223">
                  <c:v>44536</c:v>
                </c:pt>
                <c:pt idx="224">
                  <c:v>44537</c:v>
                </c:pt>
                <c:pt idx="225">
                  <c:v>44538</c:v>
                </c:pt>
                <c:pt idx="226">
                  <c:v>44539</c:v>
                </c:pt>
                <c:pt idx="227">
                  <c:v>44540</c:v>
                </c:pt>
                <c:pt idx="228">
                  <c:v>44541</c:v>
                </c:pt>
                <c:pt idx="229">
                  <c:v>44542</c:v>
                </c:pt>
                <c:pt idx="230">
                  <c:v>44543</c:v>
                </c:pt>
                <c:pt idx="231">
                  <c:v>44544</c:v>
                </c:pt>
                <c:pt idx="232">
                  <c:v>44545</c:v>
                </c:pt>
                <c:pt idx="233">
                  <c:v>44546</c:v>
                </c:pt>
                <c:pt idx="234">
                  <c:v>44547</c:v>
                </c:pt>
                <c:pt idx="235">
                  <c:v>44548</c:v>
                </c:pt>
                <c:pt idx="236">
                  <c:v>44549</c:v>
                </c:pt>
                <c:pt idx="237">
                  <c:v>44550</c:v>
                </c:pt>
                <c:pt idx="238">
                  <c:v>44551</c:v>
                </c:pt>
                <c:pt idx="239">
                  <c:v>44552</c:v>
                </c:pt>
                <c:pt idx="240">
                  <c:v>44553</c:v>
                </c:pt>
                <c:pt idx="241">
                  <c:v>44554</c:v>
                </c:pt>
                <c:pt idx="242">
                  <c:v>44555</c:v>
                </c:pt>
                <c:pt idx="243">
                  <c:v>44556</c:v>
                </c:pt>
                <c:pt idx="244">
                  <c:v>44557</c:v>
                </c:pt>
                <c:pt idx="245">
                  <c:v>44558</c:v>
                </c:pt>
                <c:pt idx="246">
                  <c:v>44559</c:v>
                </c:pt>
                <c:pt idx="247">
                  <c:v>44560</c:v>
                </c:pt>
                <c:pt idx="248">
                  <c:v>44561</c:v>
                </c:pt>
                <c:pt idx="249">
                  <c:v>44562</c:v>
                </c:pt>
                <c:pt idx="250">
                  <c:v>44563</c:v>
                </c:pt>
                <c:pt idx="251">
                  <c:v>44564</c:v>
                </c:pt>
                <c:pt idx="252">
                  <c:v>44565</c:v>
                </c:pt>
                <c:pt idx="253">
                  <c:v>44566</c:v>
                </c:pt>
                <c:pt idx="254">
                  <c:v>44567</c:v>
                </c:pt>
                <c:pt idx="255">
                  <c:v>44568</c:v>
                </c:pt>
                <c:pt idx="256">
                  <c:v>44569</c:v>
                </c:pt>
                <c:pt idx="257">
                  <c:v>44570</c:v>
                </c:pt>
                <c:pt idx="258">
                  <c:v>44571</c:v>
                </c:pt>
                <c:pt idx="259">
                  <c:v>44572</c:v>
                </c:pt>
                <c:pt idx="260">
                  <c:v>44573</c:v>
                </c:pt>
                <c:pt idx="261">
                  <c:v>44574</c:v>
                </c:pt>
                <c:pt idx="262">
                  <c:v>44575</c:v>
                </c:pt>
                <c:pt idx="263">
                  <c:v>44576</c:v>
                </c:pt>
                <c:pt idx="264">
                  <c:v>44577</c:v>
                </c:pt>
                <c:pt idx="265">
                  <c:v>44578</c:v>
                </c:pt>
                <c:pt idx="266">
                  <c:v>44579</c:v>
                </c:pt>
                <c:pt idx="267">
                  <c:v>44580</c:v>
                </c:pt>
                <c:pt idx="268">
                  <c:v>44581</c:v>
                </c:pt>
                <c:pt idx="269">
                  <c:v>44582</c:v>
                </c:pt>
                <c:pt idx="270">
                  <c:v>44583</c:v>
                </c:pt>
                <c:pt idx="271">
                  <c:v>44584</c:v>
                </c:pt>
                <c:pt idx="272">
                  <c:v>44585</c:v>
                </c:pt>
                <c:pt idx="273">
                  <c:v>44586</c:v>
                </c:pt>
                <c:pt idx="274">
                  <c:v>44587</c:v>
                </c:pt>
                <c:pt idx="275">
                  <c:v>44588</c:v>
                </c:pt>
                <c:pt idx="276">
                  <c:v>44589</c:v>
                </c:pt>
                <c:pt idx="277">
                  <c:v>44590</c:v>
                </c:pt>
                <c:pt idx="278">
                  <c:v>44591</c:v>
                </c:pt>
                <c:pt idx="279">
                  <c:v>44592</c:v>
                </c:pt>
                <c:pt idx="280">
                  <c:v>44593</c:v>
                </c:pt>
                <c:pt idx="281">
                  <c:v>44594</c:v>
                </c:pt>
                <c:pt idx="282">
                  <c:v>44595</c:v>
                </c:pt>
                <c:pt idx="283">
                  <c:v>44596</c:v>
                </c:pt>
                <c:pt idx="284">
                  <c:v>44597</c:v>
                </c:pt>
                <c:pt idx="285">
                  <c:v>44598</c:v>
                </c:pt>
                <c:pt idx="286">
                  <c:v>44599</c:v>
                </c:pt>
                <c:pt idx="287">
                  <c:v>44600</c:v>
                </c:pt>
                <c:pt idx="288">
                  <c:v>44601</c:v>
                </c:pt>
                <c:pt idx="289">
                  <c:v>44602</c:v>
                </c:pt>
                <c:pt idx="290">
                  <c:v>44603</c:v>
                </c:pt>
                <c:pt idx="291">
                  <c:v>44604</c:v>
                </c:pt>
                <c:pt idx="292">
                  <c:v>44605</c:v>
                </c:pt>
                <c:pt idx="293">
                  <c:v>44606</c:v>
                </c:pt>
                <c:pt idx="294">
                  <c:v>44607</c:v>
                </c:pt>
                <c:pt idx="295">
                  <c:v>44608</c:v>
                </c:pt>
                <c:pt idx="296">
                  <c:v>44609</c:v>
                </c:pt>
                <c:pt idx="297">
                  <c:v>44610</c:v>
                </c:pt>
                <c:pt idx="298">
                  <c:v>44611</c:v>
                </c:pt>
                <c:pt idx="299">
                  <c:v>44612</c:v>
                </c:pt>
                <c:pt idx="300">
                  <c:v>44613</c:v>
                </c:pt>
                <c:pt idx="301">
                  <c:v>44614</c:v>
                </c:pt>
                <c:pt idx="302">
                  <c:v>44615</c:v>
                </c:pt>
                <c:pt idx="303">
                  <c:v>44616</c:v>
                </c:pt>
                <c:pt idx="304">
                  <c:v>44617</c:v>
                </c:pt>
                <c:pt idx="305">
                  <c:v>44618</c:v>
                </c:pt>
                <c:pt idx="306">
                  <c:v>44619</c:v>
                </c:pt>
                <c:pt idx="307">
                  <c:v>44620</c:v>
                </c:pt>
                <c:pt idx="308">
                  <c:v>44621</c:v>
                </c:pt>
                <c:pt idx="309">
                  <c:v>44622</c:v>
                </c:pt>
                <c:pt idx="310">
                  <c:v>44623</c:v>
                </c:pt>
              </c:numCache>
            </c:numRef>
          </c:cat>
          <c:val>
            <c:numRef>
              <c:f>'laysl_Biểu đồ_Tp_ca xác định'!$L$4:$L$314</c:f>
              <c:numCache>
                <c:formatCode>General</c:formatCode>
                <c:ptCount val="311"/>
                <c:pt idx="0">
                  <c:v>2</c:v>
                </c:pt>
                <c:pt idx="1">
                  <c:v>2</c:v>
                </c:pt>
                <c:pt idx="2">
                  <c:v>1</c:v>
                </c:pt>
                <c:pt idx="3">
                  <c:v>1</c:v>
                </c:pt>
                <c:pt idx="4">
                  <c:v>3</c:v>
                </c:pt>
                <c:pt idx="5">
                  <c:v>1</c:v>
                </c:pt>
                <c:pt idx="6">
                  <c:v>0</c:v>
                </c:pt>
                <c:pt idx="7">
                  <c:v>1</c:v>
                </c:pt>
                <c:pt idx="8">
                  <c:v>3</c:v>
                </c:pt>
                <c:pt idx="9">
                  <c:v>0</c:v>
                </c:pt>
                <c:pt idx="10">
                  <c:v>0</c:v>
                </c:pt>
                <c:pt idx="11">
                  <c:v>1</c:v>
                </c:pt>
                <c:pt idx="12">
                  <c:v>2</c:v>
                </c:pt>
                <c:pt idx="13">
                  <c:v>0</c:v>
                </c:pt>
                <c:pt idx="14">
                  <c:v>0</c:v>
                </c:pt>
                <c:pt idx="15">
                  <c:v>0</c:v>
                </c:pt>
                <c:pt idx="16">
                  <c:v>2</c:v>
                </c:pt>
                <c:pt idx="17">
                  <c:v>0</c:v>
                </c:pt>
                <c:pt idx="18">
                  <c:v>0</c:v>
                </c:pt>
                <c:pt idx="19">
                  <c:v>1</c:v>
                </c:pt>
                <c:pt idx="20">
                  <c:v>2</c:v>
                </c:pt>
                <c:pt idx="21">
                  <c:v>3</c:v>
                </c:pt>
                <c:pt idx="22">
                  <c:v>8</c:v>
                </c:pt>
                <c:pt idx="23">
                  <c:v>6</c:v>
                </c:pt>
                <c:pt idx="24">
                  <c:v>2</c:v>
                </c:pt>
                <c:pt idx="25">
                  <c:v>6</c:v>
                </c:pt>
                <c:pt idx="26">
                  <c:v>2</c:v>
                </c:pt>
                <c:pt idx="27">
                  <c:v>6</c:v>
                </c:pt>
                <c:pt idx="28">
                  <c:v>8</c:v>
                </c:pt>
                <c:pt idx="29">
                  <c:v>32</c:v>
                </c:pt>
                <c:pt idx="30">
                  <c:v>44</c:v>
                </c:pt>
                <c:pt idx="31">
                  <c:v>49</c:v>
                </c:pt>
                <c:pt idx="32">
                  <c:v>51</c:v>
                </c:pt>
                <c:pt idx="33">
                  <c:v>56</c:v>
                </c:pt>
                <c:pt idx="34">
                  <c:v>26</c:v>
                </c:pt>
                <c:pt idx="35">
                  <c:v>37</c:v>
                </c:pt>
                <c:pt idx="36">
                  <c:v>38</c:v>
                </c:pt>
                <c:pt idx="37">
                  <c:v>27</c:v>
                </c:pt>
                <c:pt idx="38">
                  <c:v>63</c:v>
                </c:pt>
                <c:pt idx="39">
                  <c:v>42</c:v>
                </c:pt>
                <c:pt idx="40">
                  <c:v>46</c:v>
                </c:pt>
                <c:pt idx="41">
                  <c:v>29</c:v>
                </c:pt>
                <c:pt idx="42">
                  <c:v>66</c:v>
                </c:pt>
                <c:pt idx="43">
                  <c:v>50</c:v>
                </c:pt>
                <c:pt idx="44">
                  <c:v>116</c:v>
                </c:pt>
                <c:pt idx="45">
                  <c:v>103</c:v>
                </c:pt>
                <c:pt idx="46">
                  <c:v>176</c:v>
                </c:pt>
                <c:pt idx="47">
                  <c:v>112</c:v>
                </c:pt>
                <c:pt idx="48">
                  <c:v>113</c:v>
                </c:pt>
                <c:pt idx="49">
                  <c:v>105</c:v>
                </c:pt>
                <c:pt idx="50">
                  <c:v>185</c:v>
                </c:pt>
                <c:pt idx="51">
                  <c:v>152</c:v>
                </c:pt>
                <c:pt idx="52">
                  <c:v>174</c:v>
                </c:pt>
                <c:pt idx="53">
                  <c:v>158</c:v>
                </c:pt>
                <c:pt idx="54">
                  <c:v>186</c:v>
                </c:pt>
                <c:pt idx="55">
                  <c:v>380</c:v>
                </c:pt>
                <c:pt idx="56">
                  <c:v>141</c:v>
                </c:pt>
                <c:pt idx="57">
                  <c:v>383</c:v>
                </c:pt>
                <c:pt idx="58">
                  <c:v>204</c:v>
                </c:pt>
                <c:pt idx="59">
                  <c:v>429</c:v>
                </c:pt>
                <c:pt idx="60">
                  <c:v>261</c:v>
                </c:pt>
                <c:pt idx="61">
                  <c:v>277</c:v>
                </c:pt>
                <c:pt idx="62">
                  <c:v>399</c:v>
                </c:pt>
                <c:pt idx="63">
                  <c:v>392</c:v>
                </c:pt>
                <c:pt idx="64">
                  <c:v>587</c:v>
                </c:pt>
                <c:pt idx="65">
                  <c:v>620</c:v>
                </c:pt>
                <c:pt idx="66">
                  <c:v>662</c:v>
                </c:pt>
                <c:pt idx="67">
                  <c:v>746</c:v>
                </c:pt>
                <c:pt idx="68">
                  <c:v>1302</c:v>
                </c:pt>
                <c:pt idx="69">
                  <c:v>1209</c:v>
                </c:pt>
                <c:pt idx="70">
                  <c:v>811</c:v>
                </c:pt>
                <c:pt idx="71">
                  <c:v>1696</c:v>
                </c:pt>
                <c:pt idx="72">
                  <c:v>1547</c:v>
                </c:pt>
                <c:pt idx="73">
                  <c:v>1021</c:v>
                </c:pt>
                <c:pt idx="74">
                  <c:v>1415</c:v>
                </c:pt>
                <c:pt idx="75">
                  <c:v>1926</c:v>
                </c:pt>
                <c:pt idx="76">
                  <c:v>2752</c:v>
                </c:pt>
                <c:pt idx="77">
                  <c:v>2578</c:v>
                </c:pt>
                <c:pt idx="78">
                  <c:v>3766</c:v>
                </c:pt>
                <c:pt idx="79">
                  <c:v>2377</c:v>
                </c:pt>
                <c:pt idx="80">
                  <c:v>3271</c:v>
                </c:pt>
                <c:pt idx="81">
                  <c:v>4362</c:v>
                </c:pt>
                <c:pt idx="82">
                  <c:v>3365</c:v>
                </c:pt>
                <c:pt idx="83">
                  <c:v>5126</c:v>
                </c:pt>
                <c:pt idx="84">
                  <c:v>4690</c:v>
                </c:pt>
                <c:pt idx="85">
                  <c:v>5404</c:v>
                </c:pt>
                <c:pt idx="86">
                  <c:v>3994</c:v>
                </c:pt>
                <c:pt idx="87">
                  <c:v>4921</c:v>
                </c:pt>
                <c:pt idx="88">
                  <c:v>5823</c:v>
                </c:pt>
                <c:pt idx="89">
                  <c:v>4692</c:v>
                </c:pt>
                <c:pt idx="90">
                  <c:v>5643</c:v>
                </c:pt>
                <c:pt idx="91">
                  <c:v>5602</c:v>
                </c:pt>
                <c:pt idx="92">
                  <c:v>3947</c:v>
                </c:pt>
                <c:pt idx="93">
                  <c:v>3985</c:v>
                </c:pt>
                <c:pt idx="94">
                  <c:v>3661</c:v>
                </c:pt>
                <c:pt idx="95">
                  <c:v>3434</c:v>
                </c:pt>
                <c:pt idx="96">
                  <c:v>2737</c:v>
                </c:pt>
                <c:pt idx="97">
                  <c:v>3358</c:v>
                </c:pt>
                <c:pt idx="98">
                  <c:v>4402</c:v>
                </c:pt>
                <c:pt idx="99">
                  <c:v>3897</c:v>
                </c:pt>
                <c:pt idx="100">
                  <c:v>3886</c:v>
                </c:pt>
                <c:pt idx="101">
                  <c:v>3800</c:v>
                </c:pt>
                <c:pt idx="102">
                  <c:v>4031</c:v>
                </c:pt>
                <c:pt idx="103">
                  <c:v>3731</c:v>
                </c:pt>
                <c:pt idx="104">
                  <c:v>3488</c:v>
                </c:pt>
                <c:pt idx="105">
                  <c:v>4095</c:v>
                </c:pt>
                <c:pt idx="106">
                  <c:v>3255</c:v>
                </c:pt>
                <c:pt idx="107">
                  <c:v>3427</c:v>
                </c:pt>
                <c:pt idx="108">
                  <c:v>5441</c:v>
                </c:pt>
                <c:pt idx="109">
                  <c:v>3791</c:v>
                </c:pt>
                <c:pt idx="110">
                  <c:v>3259</c:v>
                </c:pt>
                <c:pt idx="111">
                  <c:v>3789</c:v>
                </c:pt>
                <c:pt idx="112">
                  <c:v>3916</c:v>
                </c:pt>
                <c:pt idx="113">
                  <c:v>4565</c:v>
                </c:pt>
                <c:pt idx="114">
                  <c:v>4144</c:v>
                </c:pt>
                <c:pt idx="115">
                  <c:v>3914</c:v>
                </c:pt>
                <c:pt idx="116">
                  <c:v>5715</c:v>
                </c:pt>
                <c:pt idx="117">
                  <c:v>2498</c:v>
                </c:pt>
                <c:pt idx="118">
                  <c:v>9255</c:v>
                </c:pt>
                <c:pt idx="119">
                  <c:v>6249</c:v>
                </c:pt>
                <c:pt idx="120">
                  <c:v>6946</c:v>
                </c:pt>
                <c:pt idx="121">
                  <c:v>4855</c:v>
                </c:pt>
                <c:pt idx="122">
                  <c:v>6028</c:v>
                </c:pt>
                <c:pt idx="123">
                  <c:v>5603</c:v>
                </c:pt>
                <c:pt idx="124">
                  <c:v>4708</c:v>
                </c:pt>
                <c:pt idx="125">
                  <c:v>5868</c:v>
                </c:pt>
                <c:pt idx="126">
                  <c:v>6189</c:v>
                </c:pt>
                <c:pt idx="127">
                  <c:v>5930</c:v>
                </c:pt>
                <c:pt idx="128">
                  <c:v>7563</c:v>
                </c:pt>
                <c:pt idx="129">
                  <c:v>6473</c:v>
                </c:pt>
                <c:pt idx="130">
                  <c:v>6274</c:v>
                </c:pt>
                <c:pt idx="131">
                  <c:v>5004</c:v>
                </c:pt>
                <c:pt idx="132">
                  <c:v>5595</c:v>
                </c:pt>
                <c:pt idx="133">
                  <c:v>7720</c:v>
                </c:pt>
                <c:pt idx="134">
                  <c:v>6387</c:v>
                </c:pt>
                <c:pt idx="135">
                  <c:v>7562</c:v>
                </c:pt>
                <c:pt idx="136">
                  <c:v>6378</c:v>
                </c:pt>
                <c:pt idx="137">
                  <c:v>5592</c:v>
                </c:pt>
                <c:pt idx="138">
                  <c:v>5512</c:v>
                </c:pt>
                <c:pt idx="139">
                  <c:v>5124</c:v>
                </c:pt>
                <c:pt idx="140">
                  <c:v>5203</c:v>
                </c:pt>
                <c:pt idx="141">
                  <c:v>5482</c:v>
                </c:pt>
                <c:pt idx="142">
                  <c:v>5179</c:v>
                </c:pt>
                <c:pt idx="143">
                  <c:v>4840</c:v>
                </c:pt>
                <c:pt idx="144">
                  <c:v>4753</c:v>
                </c:pt>
                <c:pt idx="145">
                  <c:v>4866</c:v>
                </c:pt>
                <c:pt idx="146">
                  <c:v>5218</c:v>
                </c:pt>
                <c:pt idx="147">
                  <c:v>4403</c:v>
                </c:pt>
                <c:pt idx="148">
                  <c:v>4700</c:v>
                </c:pt>
                <c:pt idx="149">
                  <c:v>4477</c:v>
                </c:pt>
                <c:pt idx="150">
                  <c:v>4395</c:v>
                </c:pt>
                <c:pt idx="151">
                  <c:v>3081</c:v>
                </c:pt>
                <c:pt idx="152">
                  <c:v>2229</c:v>
                </c:pt>
                <c:pt idx="153">
                  <c:v>2791</c:v>
                </c:pt>
                <c:pt idx="154">
                  <c:v>3089</c:v>
                </c:pt>
                <c:pt idx="155">
                  <c:v>2773</c:v>
                </c:pt>
                <c:pt idx="156">
                  <c:v>2340</c:v>
                </c:pt>
                <c:pt idx="157">
                  <c:v>2072</c:v>
                </c:pt>
                <c:pt idx="158">
                  <c:v>2050</c:v>
                </c:pt>
                <c:pt idx="159">
                  <c:v>1659</c:v>
                </c:pt>
                <c:pt idx="160">
                  <c:v>1864</c:v>
                </c:pt>
                <c:pt idx="161">
                  <c:v>1467</c:v>
                </c:pt>
                <c:pt idx="162">
                  <c:v>1426</c:v>
                </c:pt>
                <c:pt idx="163">
                  <c:v>1222</c:v>
                </c:pt>
                <c:pt idx="164">
                  <c:v>1008</c:v>
                </c:pt>
                <c:pt idx="165">
                  <c:v>938</c:v>
                </c:pt>
                <c:pt idx="166">
                  <c:v>686</c:v>
                </c:pt>
                <c:pt idx="167">
                  <c:v>1115</c:v>
                </c:pt>
                <c:pt idx="168">
                  <c:v>1034</c:v>
                </c:pt>
                <c:pt idx="169">
                  <c:v>1017</c:v>
                </c:pt>
                <c:pt idx="170">
                  <c:v>995</c:v>
                </c:pt>
                <c:pt idx="171">
                  <c:v>948</c:v>
                </c:pt>
                <c:pt idx="172">
                  <c:v>1015</c:v>
                </c:pt>
                <c:pt idx="173">
                  <c:v>892</c:v>
                </c:pt>
                <c:pt idx="174">
                  <c:v>1286</c:v>
                </c:pt>
                <c:pt idx="175">
                  <c:v>1196</c:v>
                </c:pt>
                <c:pt idx="176">
                  <c:v>1109</c:v>
                </c:pt>
                <c:pt idx="177">
                  <c:v>1110</c:v>
                </c:pt>
                <c:pt idx="178">
                  <c:v>1020</c:v>
                </c:pt>
                <c:pt idx="179">
                  <c:v>728</c:v>
                </c:pt>
                <c:pt idx="180">
                  <c:v>802</c:v>
                </c:pt>
                <c:pt idx="181">
                  <c:v>1120</c:v>
                </c:pt>
                <c:pt idx="182">
                  <c:v>1131</c:v>
                </c:pt>
                <c:pt idx="183">
                  <c:v>959</c:v>
                </c:pt>
                <c:pt idx="184">
                  <c:v>1063</c:v>
                </c:pt>
                <c:pt idx="185">
                  <c:v>1068</c:v>
                </c:pt>
                <c:pt idx="186">
                  <c:v>802</c:v>
                </c:pt>
                <c:pt idx="187">
                  <c:v>692</c:v>
                </c:pt>
                <c:pt idx="188">
                  <c:v>1244</c:v>
                </c:pt>
                <c:pt idx="189">
                  <c:v>1067</c:v>
                </c:pt>
                <c:pt idx="190">
                  <c:v>1178</c:v>
                </c:pt>
                <c:pt idx="191">
                  <c:v>1105</c:v>
                </c:pt>
                <c:pt idx="192">
                  <c:v>1209</c:v>
                </c:pt>
                <c:pt idx="193">
                  <c:v>1085</c:v>
                </c:pt>
                <c:pt idx="194">
                  <c:v>839</c:v>
                </c:pt>
                <c:pt idx="195">
                  <c:v>1477</c:v>
                </c:pt>
                <c:pt idx="196">
                  <c:v>1164</c:v>
                </c:pt>
                <c:pt idx="197">
                  <c:v>1332</c:v>
                </c:pt>
                <c:pt idx="198">
                  <c:v>1193</c:v>
                </c:pt>
                <c:pt idx="199">
                  <c:v>1275</c:v>
                </c:pt>
                <c:pt idx="200">
                  <c:v>1164</c:v>
                </c:pt>
                <c:pt idx="201">
                  <c:v>1136</c:v>
                </c:pt>
                <c:pt idx="202">
                  <c:v>1624</c:v>
                </c:pt>
                <c:pt idx="203">
                  <c:v>1431</c:v>
                </c:pt>
                <c:pt idx="204">
                  <c:v>1505</c:v>
                </c:pt>
                <c:pt idx="205">
                  <c:v>1223</c:v>
                </c:pt>
                <c:pt idx="206">
                  <c:v>1416</c:v>
                </c:pt>
                <c:pt idx="207">
                  <c:v>1148</c:v>
                </c:pt>
                <c:pt idx="208">
                  <c:v>1187</c:v>
                </c:pt>
                <c:pt idx="209">
                  <c:v>1676</c:v>
                </c:pt>
                <c:pt idx="210">
                  <c:v>1607</c:v>
                </c:pt>
                <c:pt idx="211">
                  <c:v>1801</c:v>
                </c:pt>
                <c:pt idx="212">
                  <c:v>1845</c:v>
                </c:pt>
                <c:pt idx="213">
                  <c:v>1613</c:v>
                </c:pt>
                <c:pt idx="214">
                  <c:v>1388</c:v>
                </c:pt>
                <c:pt idx="215">
                  <c:v>1227</c:v>
                </c:pt>
                <c:pt idx="216">
                  <c:v>1768</c:v>
                </c:pt>
                <c:pt idx="217">
                  <c:v>1654</c:v>
                </c:pt>
                <c:pt idx="218">
                  <c:v>1602</c:v>
                </c:pt>
                <c:pt idx="219">
                  <c:v>1605</c:v>
                </c:pt>
                <c:pt idx="220">
                  <c:v>1479</c:v>
                </c:pt>
                <c:pt idx="221">
                  <c:v>1206</c:v>
                </c:pt>
                <c:pt idx="222">
                  <c:v>917</c:v>
                </c:pt>
                <c:pt idx="223">
                  <c:v>1524</c:v>
                </c:pt>
                <c:pt idx="224">
                  <c:v>1373</c:v>
                </c:pt>
                <c:pt idx="225">
                  <c:v>1263</c:v>
                </c:pt>
                <c:pt idx="226">
                  <c:v>1467</c:v>
                </c:pt>
                <c:pt idx="227">
                  <c:v>1091</c:v>
                </c:pt>
                <c:pt idx="228">
                  <c:v>1012</c:v>
                </c:pt>
                <c:pt idx="229">
                  <c:v>816</c:v>
                </c:pt>
                <c:pt idx="230">
                  <c:v>1294</c:v>
                </c:pt>
                <c:pt idx="231">
                  <c:v>1224</c:v>
                </c:pt>
                <c:pt idx="232">
                  <c:v>1074</c:v>
                </c:pt>
                <c:pt idx="233">
                  <c:v>937</c:v>
                </c:pt>
                <c:pt idx="234">
                  <c:v>970</c:v>
                </c:pt>
                <c:pt idx="235">
                  <c:v>729</c:v>
                </c:pt>
                <c:pt idx="236">
                  <c:v>726</c:v>
                </c:pt>
                <c:pt idx="237">
                  <c:v>963</c:v>
                </c:pt>
                <c:pt idx="238">
                  <c:v>725</c:v>
                </c:pt>
                <c:pt idx="239">
                  <c:v>680</c:v>
                </c:pt>
                <c:pt idx="240">
                  <c:v>796</c:v>
                </c:pt>
                <c:pt idx="241">
                  <c:v>684</c:v>
                </c:pt>
                <c:pt idx="242">
                  <c:v>517</c:v>
                </c:pt>
                <c:pt idx="243">
                  <c:v>500</c:v>
                </c:pt>
                <c:pt idx="244">
                  <c:v>700</c:v>
                </c:pt>
                <c:pt idx="245">
                  <c:v>735</c:v>
                </c:pt>
                <c:pt idx="246">
                  <c:v>485</c:v>
                </c:pt>
                <c:pt idx="247">
                  <c:v>584</c:v>
                </c:pt>
                <c:pt idx="248">
                  <c:v>506</c:v>
                </c:pt>
                <c:pt idx="249">
                  <c:v>375</c:v>
                </c:pt>
                <c:pt idx="250">
                  <c:v>564</c:v>
                </c:pt>
                <c:pt idx="251">
                  <c:v>628</c:v>
                </c:pt>
                <c:pt idx="252">
                  <c:v>469</c:v>
                </c:pt>
                <c:pt idx="253">
                  <c:v>486</c:v>
                </c:pt>
                <c:pt idx="254">
                  <c:v>452</c:v>
                </c:pt>
                <c:pt idx="255">
                  <c:v>525</c:v>
                </c:pt>
                <c:pt idx="256">
                  <c:v>446</c:v>
                </c:pt>
                <c:pt idx="257">
                  <c:v>451</c:v>
                </c:pt>
                <c:pt idx="258">
                  <c:v>614</c:v>
                </c:pt>
                <c:pt idx="259">
                  <c:v>496</c:v>
                </c:pt>
                <c:pt idx="260">
                  <c:v>452</c:v>
                </c:pt>
                <c:pt idx="261">
                  <c:v>388</c:v>
                </c:pt>
                <c:pt idx="262">
                  <c:v>365</c:v>
                </c:pt>
                <c:pt idx="263">
                  <c:v>246</c:v>
                </c:pt>
                <c:pt idx="264">
                  <c:v>156</c:v>
                </c:pt>
                <c:pt idx="265">
                  <c:v>341</c:v>
                </c:pt>
                <c:pt idx="266">
                  <c:v>227</c:v>
                </c:pt>
                <c:pt idx="267">
                  <c:v>227</c:v>
                </c:pt>
                <c:pt idx="268">
                  <c:v>202</c:v>
                </c:pt>
                <c:pt idx="269">
                  <c:v>159</c:v>
                </c:pt>
                <c:pt idx="270">
                  <c:v>118</c:v>
                </c:pt>
                <c:pt idx="271">
                  <c:v>345</c:v>
                </c:pt>
                <c:pt idx="272">
                  <c:v>161</c:v>
                </c:pt>
                <c:pt idx="273">
                  <c:v>271</c:v>
                </c:pt>
                <c:pt idx="274">
                  <c:v>121</c:v>
                </c:pt>
                <c:pt idx="275">
                  <c:v>180</c:v>
                </c:pt>
                <c:pt idx="276">
                  <c:v>147</c:v>
                </c:pt>
                <c:pt idx="277">
                  <c:v>158</c:v>
                </c:pt>
                <c:pt idx="278">
                  <c:v>55</c:v>
                </c:pt>
                <c:pt idx="279">
                  <c:v>30</c:v>
                </c:pt>
                <c:pt idx="280">
                  <c:v>26</c:v>
                </c:pt>
                <c:pt idx="281">
                  <c:v>45</c:v>
                </c:pt>
                <c:pt idx="282">
                  <c:v>47</c:v>
                </c:pt>
                <c:pt idx="283">
                  <c:v>40</c:v>
                </c:pt>
                <c:pt idx="284">
                  <c:v>83</c:v>
                </c:pt>
                <c:pt idx="285">
                  <c:v>79</c:v>
                </c:pt>
                <c:pt idx="286">
                  <c:v>244</c:v>
                </c:pt>
                <c:pt idx="287">
                  <c:v>248</c:v>
                </c:pt>
                <c:pt idx="288">
                  <c:v>261</c:v>
                </c:pt>
                <c:pt idx="289">
                  <c:v>272</c:v>
                </c:pt>
                <c:pt idx="290">
                  <c:v>188</c:v>
                </c:pt>
                <c:pt idx="291">
                  <c:v>307</c:v>
                </c:pt>
                <c:pt idx="292">
                  <c:v>241</c:v>
                </c:pt>
                <c:pt idx="293">
                  <c:v>640</c:v>
                </c:pt>
                <c:pt idx="294">
                  <c:v>699</c:v>
                </c:pt>
                <c:pt idx="295">
                  <c:v>799</c:v>
                </c:pt>
                <c:pt idx="296">
                  <c:v>787</c:v>
                </c:pt>
                <c:pt idx="297">
                  <c:v>923</c:v>
                </c:pt>
                <c:pt idx="298">
                  <c:v>646</c:v>
                </c:pt>
                <c:pt idx="299">
                  <c:v>1205</c:v>
                </c:pt>
                <c:pt idx="300">
                  <c:v>1874</c:v>
                </c:pt>
                <c:pt idx="301">
                  <c:v>1720</c:v>
                </c:pt>
                <c:pt idx="302">
                  <c:v>383</c:v>
                </c:pt>
                <c:pt idx="303">
                  <c:v>0</c:v>
                </c:pt>
                <c:pt idx="304">
                  <c:v>0</c:v>
                </c:pt>
                <c:pt idx="305">
                  <c:v>0</c:v>
                </c:pt>
                <c:pt idx="306">
                  <c:v>0</c:v>
                </c:pt>
                <c:pt idx="307">
                  <c:v>0</c:v>
                </c:pt>
                <c:pt idx="308">
                  <c:v>0</c:v>
                </c:pt>
                <c:pt idx="309">
                  <c:v>0</c:v>
                </c:pt>
                <c:pt idx="310">
                  <c:v>0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A518-428F-A379-0747A7B74FB8}"/>
            </c:ext>
          </c:extLst>
        </c:ser>
        <c:ser>
          <c:idx val="2"/>
          <c:order val="2"/>
          <c:tx>
            <c:v>Số ca nghi ngờ</c:v>
          </c:tx>
          <c:spPr>
            <a:solidFill>
              <a:schemeClr val="accent2">
                <a:lumMod val="75000"/>
              </a:schemeClr>
            </a:solidFill>
            <a:ln>
              <a:solidFill>
                <a:schemeClr val="accent2">
                  <a:lumMod val="75000"/>
                </a:schemeClr>
              </a:solidFill>
            </a:ln>
            <a:effectLst/>
          </c:spPr>
          <c:invertIfNegative val="0"/>
          <c:val>
            <c:numRef>
              <c:f>'laysl_Biểu đồ_Tp_ca nghi ngờ'!$L$4:$L$314</c:f>
              <c:numCache>
                <c:formatCode>General</c:formatCode>
                <c:ptCount val="311"/>
                <c:pt idx="0">
                  <c:v>0</c:v>
                </c:pt>
                <c:pt idx="1">
                  <c:v>0</c:v>
                </c:pt>
                <c:pt idx="2">
                  <c:v>0</c:v>
                </c:pt>
                <c:pt idx="3">
                  <c:v>0</c:v>
                </c:pt>
                <c:pt idx="4">
                  <c:v>0</c:v>
                </c:pt>
                <c:pt idx="5">
                  <c:v>0</c:v>
                </c:pt>
                <c:pt idx="6">
                  <c:v>0</c:v>
                </c:pt>
                <c:pt idx="7">
                  <c:v>0</c:v>
                </c:pt>
                <c:pt idx="8">
                  <c:v>0</c:v>
                </c:pt>
                <c:pt idx="9">
                  <c:v>0</c:v>
                </c:pt>
                <c:pt idx="10">
                  <c:v>0</c:v>
                </c:pt>
                <c:pt idx="11">
                  <c:v>0</c:v>
                </c:pt>
                <c:pt idx="12">
                  <c:v>0</c:v>
                </c:pt>
                <c:pt idx="13">
                  <c:v>0</c:v>
                </c:pt>
                <c:pt idx="14">
                  <c:v>0</c:v>
                </c:pt>
                <c:pt idx="15">
                  <c:v>0</c:v>
                </c:pt>
                <c:pt idx="16">
                  <c:v>0</c:v>
                </c:pt>
                <c:pt idx="17">
                  <c:v>0</c:v>
                </c:pt>
                <c:pt idx="18">
                  <c:v>0</c:v>
                </c:pt>
                <c:pt idx="19">
                  <c:v>0</c:v>
                </c:pt>
                <c:pt idx="20">
                  <c:v>0</c:v>
                </c:pt>
                <c:pt idx="21">
                  <c:v>0</c:v>
                </c:pt>
                <c:pt idx="22">
                  <c:v>0</c:v>
                </c:pt>
                <c:pt idx="23">
                  <c:v>0</c:v>
                </c:pt>
                <c:pt idx="24">
                  <c:v>0</c:v>
                </c:pt>
                <c:pt idx="25">
                  <c:v>0</c:v>
                </c:pt>
                <c:pt idx="26">
                  <c:v>0</c:v>
                </c:pt>
                <c:pt idx="27">
                  <c:v>0</c:v>
                </c:pt>
                <c:pt idx="28">
                  <c:v>0</c:v>
                </c:pt>
                <c:pt idx="29">
                  <c:v>0</c:v>
                </c:pt>
                <c:pt idx="30">
                  <c:v>0</c:v>
                </c:pt>
                <c:pt idx="31">
                  <c:v>0</c:v>
                </c:pt>
                <c:pt idx="32">
                  <c:v>0</c:v>
                </c:pt>
                <c:pt idx="33">
                  <c:v>0</c:v>
                </c:pt>
                <c:pt idx="34">
                  <c:v>0</c:v>
                </c:pt>
                <c:pt idx="35">
                  <c:v>0</c:v>
                </c:pt>
                <c:pt idx="36">
                  <c:v>0</c:v>
                </c:pt>
                <c:pt idx="37">
                  <c:v>0</c:v>
                </c:pt>
                <c:pt idx="38">
                  <c:v>0</c:v>
                </c:pt>
                <c:pt idx="39">
                  <c:v>0</c:v>
                </c:pt>
                <c:pt idx="40">
                  <c:v>0</c:v>
                </c:pt>
                <c:pt idx="41">
                  <c:v>0</c:v>
                </c:pt>
                <c:pt idx="42">
                  <c:v>0</c:v>
                </c:pt>
                <c:pt idx="43">
                  <c:v>0</c:v>
                </c:pt>
                <c:pt idx="44">
                  <c:v>0</c:v>
                </c:pt>
                <c:pt idx="45">
                  <c:v>0</c:v>
                </c:pt>
                <c:pt idx="46">
                  <c:v>0</c:v>
                </c:pt>
                <c:pt idx="47">
                  <c:v>0</c:v>
                </c:pt>
                <c:pt idx="48">
                  <c:v>0</c:v>
                </c:pt>
                <c:pt idx="49">
                  <c:v>0</c:v>
                </c:pt>
                <c:pt idx="50">
                  <c:v>0</c:v>
                </c:pt>
                <c:pt idx="51">
                  <c:v>0</c:v>
                </c:pt>
                <c:pt idx="52">
                  <c:v>0</c:v>
                </c:pt>
                <c:pt idx="53">
                  <c:v>0</c:v>
                </c:pt>
                <c:pt idx="54">
                  <c:v>0</c:v>
                </c:pt>
                <c:pt idx="55">
                  <c:v>0</c:v>
                </c:pt>
                <c:pt idx="56">
                  <c:v>0</c:v>
                </c:pt>
                <c:pt idx="57">
                  <c:v>0</c:v>
                </c:pt>
                <c:pt idx="58">
                  <c:v>0</c:v>
                </c:pt>
                <c:pt idx="59">
                  <c:v>0</c:v>
                </c:pt>
                <c:pt idx="60">
                  <c:v>0</c:v>
                </c:pt>
                <c:pt idx="61">
                  <c:v>0</c:v>
                </c:pt>
                <c:pt idx="62">
                  <c:v>0</c:v>
                </c:pt>
                <c:pt idx="63">
                  <c:v>0</c:v>
                </c:pt>
                <c:pt idx="64">
                  <c:v>0</c:v>
                </c:pt>
                <c:pt idx="65">
                  <c:v>0</c:v>
                </c:pt>
                <c:pt idx="66">
                  <c:v>1</c:v>
                </c:pt>
                <c:pt idx="67">
                  <c:v>0</c:v>
                </c:pt>
                <c:pt idx="68">
                  <c:v>0</c:v>
                </c:pt>
                <c:pt idx="69">
                  <c:v>0</c:v>
                </c:pt>
                <c:pt idx="70">
                  <c:v>0</c:v>
                </c:pt>
                <c:pt idx="71">
                  <c:v>1</c:v>
                </c:pt>
                <c:pt idx="72">
                  <c:v>1</c:v>
                </c:pt>
                <c:pt idx="73">
                  <c:v>2</c:v>
                </c:pt>
                <c:pt idx="74">
                  <c:v>0</c:v>
                </c:pt>
                <c:pt idx="75">
                  <c:v>0</c:v>
                </c:pt>
                <c:pt idx="76">
                  <c:v>1</c:v>
                </c:pt>
                <c:pt idx="77">
                  <c:v>2</c:v>
                </c:pt>
                <c:pt idx="78">
                  <c:v>0</c:v>
                </c:pt>
                <c:pt idx="79">
                  <c:v>0</c:v>
                </c:pt>
                <c:pt idx="80">
                  <c:v>3</c:v>
                </c:pt>
                <c:pt idx="81">
                  <c:v>0</c:v>
                </c:pt>
                <c:pt idx="82">
                  <c:v>0</c:v>
                </c:pt>
                <c:pt idx="83">
                  <c:v>30</c:v>
                </c:pt>
                <c:pt idx="84">
                  <c:v>5</c:v>
                </c:pt>
                <c:pt idx="85">
                  <c:v>0</c:v>
                </c:pt>
                <c:pt idx="86">
                  <c:v>0</c:v>
                </c:pt>
                <c:pt idx="87">
                  <c:v>0</c:v>
                </c:pt>
                <c:pt idx="88">
                  <c:v>30</c:v>
                </c:pt>
                <c:pt idx="89">
                  <c:v>3</c:v>
                </c:pt>
                <c:pt idx="90">
                  <c:v>2</c:v>
                </c:pt>
                <c:pt idx="91">
                  <c:v>3</c:v>
                </c:pt>
                <c:pt idx="92">
                  <c:v>3</c:v>
                </c:pt>
                <c:pt idx="93">
                  <c:v>4</c:v>
                </c:pt>
                <c:pt idx="94">
                  <c:v>2</c:v>
                </c:pt>
                <c:pt idx="95">
                  <c:v>7</c:v>
                </c:pt>
                <c:pt idx="96">
                  <c:v>0</c:v>
                </c:pt>
                <c:pt idx="97">
                  <c:v>1</c:v>
                </c:pt>
                <c:pt idx="98">
                  <c:v>0</c:v>
                </c:pt>
                <c:pt idx="99">
                  <c:v>2</c:v>
                </c:pt>
                <c:pt idx="100">
                  <c:v>4</c:v>
                </c:pt>
                <c:pt idx="101">
                  <c:v>1</c:v>
                </c:pt>
                <c:pt idx="102">
                  <c:v>4</c:v>
                </c:pt>
                <c:pt idx="103">
                  <c:v>1</c:v>
                </c:pt>
                <c:pt idx="104">
                  <c:v>1</c:v>
                </c:pt>
                <c:pt idx="105">
                  <c:v>0</c:v>
                </c:pt>
                <c:pt idx="106">
                  <c:v>48</c:v>
                </c:pt>
                <c:pt idx="107">
                  <c:v>0</c:v>
                </c:pt>
                <c:pt idx="108">
                  <c:v>56</c:v>
                </c:pt>
                <c:pt idx="109">
                  <c:v>13</c:v>
                </c:pt>
                <c:pt idx="110">
                  <c:v>17</c:v>
                </c:pt>
                <c:pt idx="111">
                  <c:v>31</c:v>
                </c:pt>
                <c:pt idx="112">
                  <c:v>31</c:v>
                </c:pt>
                <c:pt idx="113">
                  <c:v>18</c:v>
                </c:pt>
                <c:pt idx="114">
                  <c:v>51</c:v>
                </c:pt>
                <c:pt idx="115">
                  <c:v>19</c:v>
                </c:pt>
                <c:pt idx="116">
                  <c:v>65</c:v>
                </c:pt>
                <c:pt idx="117">
                  <c:v>93</c:v>
                </c:pt>
                <c:pt idx="118">
                  <c:v>6880</c:v>
                </c:pt>
                <c:pt idx="119">
                  <c:v>8167</c:v>
                </c:pt>
                <c:pt idx="120">
                  <c:v>9510</c:v>
                </c:pt>
                <c:pt idx="121">
                  <c:v>6221</c:v>
                </c:pt>
                <c:pt idx="122">
                  <c:v>6787</c:v>
                </c:pt>
                <c:pt idx="123">
                  <c:v>5152</c:v>
                </c:pt>
                <c:pt idx="124">
                  <c:v>4913</c:v>
                </c:pt>
                <c:pt idx="125">
                  <c:v>4229</c:v>
                </c:pt>
                <c:pt idx="126">
                  <c:v>5153</c:v>
                </c:pt>
                <c:pt idx="127">
                  <c:v>4724</c:v>
                </c:pt>
                <c:pt idx="128">
                  <c:v>2700</c:v>
                </c:pt>
                <c:pt idx="129">
                  <c:v>2850</c:v>
                </c:pt>
                <c:pt idx="130">
                  <c:v>2325</c:v>
                </c:pt>
                <c:pt idx="131">
                  <c:v>2394</c:v>
                </c:pt>
                <c:pt idx="132">
                  <c:v>2422</c:v>
                </c:pt>
                <c:pt idx="133">
                  <c:v>2222</c:v>
                </c:pt>
                <c:pt idx="134">
                  <c:v>3395</c:v>
                </c:pt>
                <c:pt idx="135">
                  <c:v>3363</c:v>
                </c:pt>
                <c:pt idx="136">
                  <c:v>3634</c:v>
                </c:pt>
                <c:pt idx="137">
                  <c:v>3330</c:v>
                </c:pt>
                <c:pt idx="138">
                  <c:v>3236</c:v>
                </c:pt>
                <c:pt idx="139">
                  <c:v>2449</c:v>
                </c:pt>
                <c:pt idx="140">
                  <c:v>2737</c:v>
                </c:pt>
                <c:pt idx="141">
                  <c:v>2510</c:v>
                </c:pt>
                <c:pt idx="142">
                  <c:v>2419</c:v>
                </c:pt>
                <c:pt idx="143">
                  <c:v>1899</c:v>
                </c:pt>
                <c:pt idx="144">
                  <c:v>2355</c:v>
                </c:pt>
                <c:pt idx="145">
                  <c:v>2359</c:v>
                </c:pt>
                <c:pt idx="146">
                  <c:v>1925</c:v>
                </c:pt>
                <c:pt idx="147">
                  <c:v>3026</c:v>
                </c:pt>
                <c:pt idx="148">
                  <c:v>4346</c:v>
                </c:pt>
                <c:pt idx="149">
                  <c:v>4472</c:v>
                </c:pt>
                <c:pt idx="150">
                  <c:v>3491</c:v>
                </c:pt>
                <c:pt idx="151">
                  <c:v>3136</c:v>
                </c:pt>
                <c:pt idx="152">
                  <c:v>3090</c:v>
                </c:pt>
                <c:pt idx="153">
                  <c:v>2864</c:v>
                </c:pt>
                <c:pt idx="154">
                  <c:v>2000</c:v>
                </c:pt>
                <c:pt idx="155">
                  <c:v>1138</c:v>
                </c:pt>
                <c:pt idx="156">
                  <c:v>881</c:v>
                </c:pt>
                <c:pt idx="157">
                  <c:v>836</c:v>
                </c:pt>
                <c:pt idx="158">
                  <c:v>893</c:v>
                </c:pt>
                <c:pt idx="159">
                  <c:v>596</c:v>
                </c:pt>
                <c:pt idx="160">
                  <c:v>936</c:v>
                </c:pt>
                <c:pt idx="161">
                  <c:v>689</c:v>
                </c:pt>
                <c:pt idx="162">
                  <c:v>726</c:v>
                </c:pt>
                <c:pt idx="163">
                  <c:v>504</c:v>
                </c:pt>
                <c:pt idx="164">
                  <c:v>605</c:v>
                </c:pt>
                <c:pt idx="165">
                  <c:v>436</c:v>
                </c:pt>
                <c:pt idx="166">
                  <c:v>506</c:v>
                </c:pt>
                <c:pt idx="167">
                  <c:v>866</c:v>
                </c:pt>
                <c:pt idx="168">
                  <c:v>521</c:v>
                </c:pt>
                <c:pt idx="169">
                  <c:v>666</c:v>
                </c:pt>
                <c:pt idx="170">
                  <c:v>664</c:v>
                </c:pt>
                <c:pt idx="171">
                  <c:v>578</c:v>
                </c:pt>
                <c:pt idx="172">
                  <c:v>446</c:v>
                </c:pt>
                <c:pt idx="173">
                  <c:v>479</c:v>
                </c:pt>
                <c:pt idx="174">
                  <c:v>536</c:v>
                </c:pt>
                <c:pt idx="175">
                  <c:v>464</c:v>
                </c:pt>
                <c:pt idx="176">
                  <c:v>178</c:v>
                </c:pt>
                <c:pt idx="177">
                  <c:v>1020</c:v>
                </c:pt>
                <c:pt idx="178">
                  <c:v>950</c:v>
                </c:pt>
                <c:pt idx="179">
                  <c:v>1222</c:v>
                </c:pt>
                <c:pt idx="180">
                  <c:v>902</c:v>
                </c:pt>
                <c:pt idx="181">
                  <c:v>1221</c:v>
                </c:pt>
                <c:pt idx="182">
                  <c:v>1490</c:v>
                </c:pt>
                <c:pt idx="183">
                  <c:v>1123</c:v>
                </c:pt>
                <c:pt idx="184">
                  <c:v>1239</c:v>
                </c:pt>
                <c:pt idx="185">
                  <c:v>1185</c:v>
                </c:pt>
                <c:pt idx="186">
                  <c:v>940</c:v>
                </c:pt>
                <c:pt idx="187">
                  <c:v>1102</c:v>
                </c:pt>
                <c:pt idx="188">
                  <c:v>1961</c:v>
                </c:pt>
                <c:pt idx="189">
                  <c:v>1957</c:v>
                </c:pt>
                <c:pt idx="190">
                  <c:v>1989</c:v>
                </c:pt>
                <c:pt idx="191">
                  <c:v>1846</c:v>
                </c:pt>
                <c:pt idx="192">
                  <c:v>1826</c:v>
                </c:pt>
                <c:pt idx="193">
                  <c:v>2175</c:v>
                </c:pt>
                <c:pt idx="194">
                  <c:v>1506</c:v>
                </c:pt>
                <c:pt idx="195">
                  <c:v>2511</c:v>
                </c:pt>
                <c:pt idx="196">
                  <c:v>2381</c:v>
                </c:pt>
                <c:pt idx="197">
                  <c:v>2691</c:v>
                </c:pt>
                <c:pt idx="198">
                  <c:v>3094</c:v>
                </c:pt>
                <c:pt idx="199">
                  <c:v>2939</c:v>
                </c:pt>
                <c:pt idx="200">
                  <c:v>2730</c:v>
                </c:pt>
                <c:pt idx="201">
                  <c:v>2744</c:v>
                </c:pt>
                <c:pt idx="202">
                  <c:v>4380</c:v>
                </c:pt>
                <c:pt idx="203">
                  <c:v>3534</c:v>
                </c:pt>
                <c:pt idx="204">
                  <c:v>3912</c:v>
                </c:pt>
                <c:pt idx="205">
                  <c:v>3306</c:v>
                </c:pt>
                <c:pt idx="206">
                  <c:v>4016</c:v>
                </c:pt>
                <c:pt idx="207">
                  <c:v>3137</c:v>
                </c:pt>
                <c:pt idx="208">
                  <c:v>3444</c:v>
                </c:pt>
                <c:pt idx="209">
                  <c:v>4675</c:v>
                </c:pt>
                <c:pt idx="210">
                  <c:v>4433</c:v>
                </c:pt>
                <c:pt idx="211">
                  <c:v>4510</c:v>
                </c:pt>
                <c:pt idx="212">
                  <c:v>4529</c:v>
                </c:pt>
                <c:pt idx="213">
                  <c:v>4299</c:v>
                </c:pt>
                <c:pt idx="214">
                  <c:v>3237</c:v>
                </c:pt>
                <c:pt idx="215">
                  <c:v>3030</c:v>
                </c:pt>
                <c:pt idx="216">
                  <c:v>4447</c:v>
                </c:pt>
                <c:pt idx="217">
                  <c:v>4584</c:v>
                </c:pt>
                <c:pt idx="218">
                  <c:v>4527</c:v>
                </c:pt>
                <c:pt idx="219">
                  <c:v>3397</c:v>
                </c:pt>
                <c:pt idx="220">
                  <c:v>3477</c:v>
                </c:pt>
                <c:pt idx="221">
                  <c:v>2959</c:v>
                </c:pt>
                <c:pt idx="222">
                  <c:v>2809</c:v>
                </c:pt>
                <c:pt idx="223">
                  <c:v>3343</c:v>
                </c:pt>
                <c:pt idx="224">
                  <c:v>3459</c:v>
                </c:pt>
                <c:pt idx="225">
                  <c:v>3035</c:v>
                </c:pt>
                <c:pt idx="226">
                  <c:v>3238</c:v>
                </c:pt>
                <c:pt idx="227">
                  <c:v>3135</c:v>
                </c:pt>
                <c:pt idx="228">
                  <c:v>2603</c:v>
                </c:pt>
                <c:pt idx="229">
                  <c:v>2156</c:v>
                </c:pt>
                <c:pt idx="230">
                  <c:v>2780</c:v>
                </c:pt>
                <c:pt idx="231">
                  <c:v>2799</c:v>
                </c:pt>
                <c:pt idx="232">
                  <c:v>2493</c:v>
                </c:pt>
                <c:pt idx="233">
                  <c:v>2702</c:v>
                </c:pt>
                <c:pt idx="234">
                  <c:v>2436</c:v>
                </c:pt>
                <c:pt idx="235">
                  <c:v>2151</c:v>
                </c:pt>
                <c:pt idx="236">
                  <c:v>1880</c:v>
                </c:pt>
                <c:pt idx="237">
                  <c:v>2644</c:v>
                </c:pt>
                <c:pt idx="238">
                  <c:v>2251</c:v>
                </c:pt>
                <c:pt idx="239">
                  <c:v>1900</c:v>
                </c:pt>
                <c:pt idx="240">
                  <c:v>1791</c:v>
                </c:pt>
                <c:pt idx="241">
                  <c:v>1718</c:v>
                </c:pt>
                <c:pt idx="242">
                  <c:v>1467</c:v>
                </c:pt>
                <c:pt idx="243">
                  <c:v>1334</c:v>
                </c:pt>
                <c:pt idx="244">
                  <c:v>1724</c:v>
                </c:pt>
                <c:pt idx="245">
                  <c:v>1427</c:v>
                </c:pt>
                <c:pt idx="246">
                  <c:v>1405</c:v>
                </c:pt>
                <c:pt idx="247">
                  <c:v>1283</c:v>
                </c:pt>
                <c:pt idx="248">
                  <c:v>1123</c:v>
                </c:pt>
                <c:pt idx="249">
                  <c:v>571</c:v>
                </c:pt>
                <c:pt idx="250">
                  <c:v>579</c:v>
                </c:pt>
                <c:pt idx="251">
                  <c:v>856</c:v>
                </c:pt>
                <c:pt idx="252">
                  <c:v>1097</c:v>
                </c:pt>
                <c:pt idx="253">
                  <c:v>1163</c:v>
                </c:pt>
                <c:pt idx="254">
                  <c:v>791</c:v>
                </c:pt>
                <c:pt idx="255">
                  <c:v>578</c:v>
                </c:pt>
                <c:pt idx="256">
                  <c:v>477</c:v>
                </c:pt>
                <c:pt idx="257">
                  <c:v>313</c:v>
                </c:pt>
                <c:pt idx="258">
                  <c:v>427</c:v>
                </c:pt>
                <c:pt idx="259">
                  <c:v>396</c:v>
                </c:pt>
                <c:pt idx="260">
                  <c:v>347</c:v>
                </c:pt>
                <c:pt idx="261">
                  <c:v>332</c:v>
                </c:pt>
                <c:pt idx="262">
                  <c:v>259</c:v>
                </c:pt>
                <c:pt idx="263">
                  <c:v>229</c:v>
                </c:pt>
                <c:pt idx="264">
                  <c:v>148</c:v>
                </c:pt>
                <c:pt idx="265">
                  <c:v>290</c:v>
                </c:pt>
                <c:pt idx="266">
                  <c:v>212</c:v>
                </c:pt>
                <c:pt idx="267">
                  <c:v>322</c:v>
                </c:pt>
                <c:pt idx="268">
                  <c:v>139</c:v>
                </c:pt>
                <c:pt idx="269">
                  <c:v>141</c:v>
                </c:pt>
                <c:pt idx="270">
                  <c:v>102</c:v>
                </c:pt>
                <c:pt idx="271">
                  <c:v>65</c:v>
                </c:pt>
                <c:pt idx="272">
                  <c:v>118</c:v>
                </c:pt>
                <c:pt idx="273">
                  <c:v>96</c:v>
                </c:pt>
                <c:pt idx="274">
                  <c:v>69</c:v>
                </c:pt>
                <c:pt idx="275">
                  <c:v>76</c:v>
                </c:pt>
                <c:pt idx="276">
                  <c:v>53</c:v>
                </c:pt>
                <c:pt idx="277">
                  <c:v>40</c:v>
                </c:pt>
                <c:pt idx="278">
                  <c:v>28</c:v>
                </c:pt>
                <c:pt idx="279">
                  <c:v>16</c:v>
                </c:pt>
                <c:pt idx="280">
                  <c:v>11</c:v>
                </c:pt>
                <c:pt idx="281">
                  <c:v>11</c:v>
                </c:pt>
                <c:pt idx="282">
                  <c:v>35</c:v>
                </c:pt>
                <c:pt idx="283">
                  <c:v>22</c:v>
                </c:pt>
                <c:pt idx="284">
                  <c:v>56</c:v>
                </c:pt>
                <c:pt idx="285">
                  <c:v>67</c:v>
                </c:pt>
                <c:pt idx="286">
                  <c:v>169</c:v>
                </c:pt>
                <c:pt idx="287">
                  <c:v>130</c:v>
                </c:pt>
                <c:pt idx="288">
                  <c:v>189</c:v>
                </c:pt>
                <c:pt idx="289">
                  <c:v>214</c:v>
                </c:pt>
                <c:pt idx="290">
                  <c:v>195</c:v>
                </c:pt>
                <c:pt idx="291">
                  <c:v>224</c:v>
                </c:pt>
                <c:pt idx="292">
                  <c:v>258</c:v>
                </c:pt>
                <c:pt idx="293">
                  <c:v>519</c:v>
                </c:pt>
                <c:pt idx="294">
                  <c:v>472</c:v>
                </c:pt>
                <c:pt idx="295">
                  <c:v>570</c:v>
                </c:pt>
                <c:pt idx="296">
                  <c:v>783</c:v>
                </c:pt>
                <c:pt idx="297">
                  <c:v>915</c:v>
                </c:pt>
                <c:pt idx="298">
                  <c:v>821</c:v>
                </c:pt>
                <c:pt idx="299">
                  <c:v>957</c:v>
                </c:pt>
                <c:pt idx="300">
                  <c:v>1700</c:v>
                </c:pt>
                <c:pt idx="301">
                  <c:v>1536</c:v>
                </c:pt>
                <c:pt idx="302">
                  <c:v>891</c:v>
                </c:pt>
                <c:pt idx="303">
                  <c:v>0</c:v>
                </c:pt>
                <c:pt idx="304">
                  <c:v>0</c:v>
                </c:pt>
                <c:pt idx="305">
                  <c:v>0</c:v>
                </c:pt>
                <c:pt idx="306">
                  <c:v>0</c:v>
                </c:pt>
                <c:pt idx="307">
                  <c:v>0</c:v>
                </c:pt>
                <c:pt idx="308">
                  <c:v>0</c:v>
                </c:pt>
                <c:pt idx="309">
                  <c:v>0</c:v>
                </c:pt>
                <c:pt idx="310">
                  <c:v>0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A518-428F-A379-0747A7B74FB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219496424"/>
        <c:axId val="220139288"/>
      </c:barChart>
      <c:lineChart>
        <c:grouping val="standard"/>
        <c:varyColors val="0"/>
        <c:ser>
          <c:idx val="1"/>
          <c:order val="1"/>
          <c:tx>
            <c:v>Số ca mắc mới trung bình 7 ngày</c:v>
          </c:tx>
          <c:spPr>
            <a:ln w="44450" cap="rnd">
              <a:solidFill>
                <a:schemeClr val="accent1">
                  <a:lumMod val="75000"/>
                </a:schemeClr>
              </a:solidFill>
              <a:round/>
            </a:ln>
            <a:effectLst/>
          </c:spPr>
          <c:marker>
            <c:symbol val="none"/>
          </c:marker>
          <c:val>
            <c:numRef>
              <c:f>'laysl_Biểu đồ_Tp_Tổng'!$S$4:$S$314</c:f>
              <c:numCache>
                <c:formatCode>General</c:formatCode>
                <c:ptCount val="311"/>
                <c:pt idx="7" formatCode="0.00">
                  <c:v>1.4285714285714286</c:v>
                </c:pt>
                <c:pt idx="8" formatCode="0.00">
                  <c:v>1.2857142857142858</c:v>
                </c:pt>
                <c:pt idx="9" formatCode="0.00">
                  <c:v>1.4285714285714286</c:v>
                </c:pt>
                <c:pt idx="10" formatCode="0.00">
                  <c:v>1.2857142857142858</c:v>
                </c:pt>
                <c:pt idx="11" formatCode="0.00">
                  <c:v>1.1428571428571428</c:v>
                </c:pt>
                <c:pt idx="12" formatCode="0.00">
                  <c:v>0.8571428571428571</c:v>
                </c:pt>
                <c:pt idx="13" formatCode="0.00">
                  <c:v>1</c:v>
                </c:pt>
                <c:pt idx="14" formatCode="0.00">
                  <c:v>1</c:v>
                </c:pt>
                <c:pt idx="15" formatCode="0.00">
                  <c:v>0.8571428571428571</c:v>
                </c:pt>
                <c:pt idx="16" formatCode="0.00">
                  <c:v>0.42857142857142855</c:v>
                </c:pt>
                <c:pt idx="17" formatCode="0.00">
                  <c:v>0.7142857142857143</c:v>
                </c:pt>
                <c:pt idx="18" formatCode="0.00">
                  <c:v>0.7142857142857143</c:v>
                </c:pt>
                <c:pt idx="19" formatCode="0.00">
                  <c:v>0.5714285714285714</c:v>
                </c:pt>
                <c:pt idx="20" formatCode="0.00">
                  <c:v>0.42857142857142855</c:v>
                </c:pt>
                <c:pt idx="21" formatCode="0.00">
                  <c:v>0.7142857142857143</c:v>
                </c:pt>
                <c:pt idx="22" formatCode="0.00">
                  <c:v>1.1428571428571428</c:v>
                </c:pt>
                <c:pt idx="23" formatCode="0.00">
                  <c:v>2.2857142857142856</c:v>
                </c:pt>
                <c:pt idx="24" formatCode="0.00">
                  <c:v>2.8571428571428572</c:v>
                </c:pt>
                <c:pt idx="25" formatCode="0.00">
                  <c:v>3.1428571428571428</c:v>
                </c:pt>
                <c:pt idx="26" formatCode="0.00">
                  <c:v>4</c:v>
                </c:pt>
                <c:pt idx="27" formatCode="0.00">
                  <c:v>4.1428571428571432</c:v>
                </c:pt>
                <c:pt idx="28" formatCode="0.00">
                  <c:v>4.7142857142857144</c:v>
                </c:pt>
                <c:pt idx="29" formatCode="0.00">
                  <c:v>5.4285714285714288</c:v>
                </c:pt>
                <c:pt idx="30" formatCode="0.00">
                  <c:v>8.8571428571428577</c:v>
                </c:pt>
                <c:pt idx="31" formatCode="0.00">
                  <c:v>14.285714285714286</c:v>
                </c:pt>
                <c:pt idx="32" formatCode="0.00">
                  <c:v>21</c:v>
                </c:pt>
                <c:pt idx="33" formatCode="0.00">
                  <c:v>27.428571428571427</c:v>
                </c:pt>
                <c:pt idx="34" formatCode="0.00">
                  <c:v>35.142857142857146</c:v>
                </c:pt>
                <c:pt idx="35" formatCode="0.00">
                  <c:v>38</c:v>
                </c:pt>
                <c:pt idx="36" formatCode="0.00">
                  <c:v>42.142857142857146</c:v>
                </c:pt>
                <c:pt idx="37" formatCode="0.00">
                  <c:v>43</c:v>
                </c:pt>
                <c:pt idx="38" formatCode="0.00">
                  <c:v>40.571428571428569</c:v>
                </c:pt>
                <c:pt idx="39" formatCode="0.00">
                  <c:v>42.571428571428569</c:v>
                </c:pt>
                <c:pt idx="40" formatCode="0.00">
                  <c:v>41.285714285714285</c:v>
                </c:pt>
                <c:pt idx="41" formatCode="0.00">
                  <c:v>39.857142857142854</c:v>
                </c:pt>
                <c:pt idx="42" formatCode="0.00">
                  <c:v>40.285714285714285</c:v>
                </c:pt>
                <c:pt idx="43" formatCode="0.00">
                  <c:v>44.428571428571431</c:v>
                </c:pt>
                <c:pt idx="44" formatCode="0.00">
                  <c:v>46.142857142857146</c:v>
                </c:pt>
                <c:pt idx="45" formatCode="0.00">
                  <c:v>58.857142857142854</c:v>
                </c:pt>
                <c:pt idx="46" formatCode="0.00">
                  <c:v>64.571428571428569</c:v>
                </c:pt>
                <c:pt idx="47" formatCode="0.00">
                  <c:v>83.714285714285708</c:v>
                </c:pt>
                <c:pt idx="48" formatCode="0.00">
                  <c:v>93.142857142857139</c:v>
                </c:pt>
                <c:pt idx="49" formatCode="0.00">
                  <c:v>105.14285714285714</c:v>
                </c:pt>
                <c:pt idx="50" formatCode="0.00">
                  <c:v>110.71428571428571</c:v>
                </c:pt>
                <c:pt idx="51" formatCode="0.00">
                  <c:v>130</c:v>
                </c:pt>
                <c:pt idx="52" formatCode="0.00">
                  <c:v>135.14285714285714</c:v>
                </c:pt>
                <c:pt idx="53" formatCode="0.00">
                  <c:v>145.28571428571428</c:v>
                </c:pt>
                <c:pt idx="54" formatCode="0.00">
                  <c:v>142.71428571428572</c:v>
                </c:pt>
                <c:pt idx="55" formatCode="0.00">
                  <c:v>153.28571428571428</c:v>
                </c:pt>
                <c:pt idx="56" formatCode="0.00">
                  <c:v>191.42857142857142</c:v>
                </c:pt>
                <c:pt idx="57" formatCode="0.00">
                  <c:v>196.57142857142858</c:v>
                </c:pt>
                <c:pt idx="58" formatCode="0.00">
                  <c:v>224.85714285714286</c:v>
                </c:pt>
                <c:pt idx="59" formatCode="0.00">
                  <c:v>232.28571428571428</c:v>
                </c:pt>
                <c:pt idx="60" formatCode="0.00">
                  <c:v>268.71428571428572</c:v>
                </c:pt>
                <c:pt idx="61" formatCode="0.00">
                  <c:v>283.42857142857144</c:v>
                </c:pt>
                <c:pt idx="62" formatCode="0.00">
                  <c:v>296.42857142857144</c:v>
                </c:pt>
                <c:pt idx="63" formatCode="0.00">
                  <c:v>299.14285714285717</c:v>
                </c:pt>
                <c:pt idx="64" formatCode="0.00">
                  <c:v>335</c:v>
                </c:pt>
                <c:pt idx="65" formatCode="0.00">
                  <c:v>364.14285714285717</c:v>
                </c:pt>
                <c:pt idx="66" formatCode="0.00">
                  <c:v>423.57142857142856</c:v>
                </c:pt>
                <c:pt idx="67" formatCode="0.00">
                  <c:v>457</c:v>
                </c:pt>
                <c:pt idx="68" formatCode="0.00">
                  <c:v>526.28571428571433</c:v>
                </c:pt>
                <c:pt idx="69" formatCode="0.00">
                  <c:v>672.71428571428567</c:v>
                </c:pt>
                <c:pt idx="70" formatCode="0.00">
                  <c:v>788.42857142857144</c:v>
                </c:pt>
                <c:pt idx="71" formatCode="0.00">
                  <c:v>848.28571428571433</c:v>
                </c:pt>
                <c:pt idx="72" formatCode="0.00">
                  <c:v>1006.8571428571429</c:v>
                </c:pt>
                <c:pt idx="73" formatCode="0.00">
                  <c:v>1139.4285714285713</c:v>
                </c:pt>
                <c:pt idx="74" formatCode="0.00">
                  <c:v>1190.8571428571429</c:v>
                </c:pt>
                <c:pt idx="75" formatCode="0.00">
                  <c:v>1286.4285714285713</c:v>
                </c:pt>
                <c:pt idx="76" formatCode="0.00">
                  <c:v>1375.5714285714287</c:v>
                </c:pt>
                <c:pt idx="77" formatCode="0.00">
                  <c:v>1596.1428571428571</c:v>
                </c:pt>
                <c:pt idx="78" formatCode="0.00">
                  <c:v>1848.8571428571429</c:v>
                </c:pt>
                <c:pt idx="79" formatCode="0.00">
                  <c:v>2144.4285714285716</c:v>
                </c:pt>
                <c:pt idx="80" formatCode="0.00">
                  <c:v>2262.8571428571427</c:v>
                </c:pt>
                <c:pt idx="81" formatCode="0.00">
                  <c:v>2584.4285714285716</c:v>
                </c:pt>
                <c:pt idx="82" formatCode="0.00">
                  <c:v>3005.4285714285716</c:v>
                </c:pt>
                <c:pt idx="83" formatCode="0.00">
                  <c:v>3211</c:v>
                </c:pt>
                <c:pt idx="84" formatCode="0.00">
                  <c:v>3554.2857142857142</c:v>
                </c:pt>
                <c:pt idx="85" formatCode="0.00">
                  <c:v>3856.4285714285716</c:v>
                </c:pt>
                <c:pt idx="86" formatCode="0.00">
                  <c:v>4090.4285714285716</c:v>
                </c:pt>
                <c:pt idx="87" formatCode="0.00">
                  <c:v>4321.4285714285716</c:v>
                </c:pt>
                <c:pt idx="88" formatCode="0.00">
                  <c:v>4556.7142857142853</c:v>
                </c:pt>
                <c:pt idx="89" formatCode="0.00">
                  <c:v>4769.7142857142853</c:v>
                </c:pt>
                <c:pt idx="90" formatCode="0.00">
                  <c:v>4959.7142857142853</c:v>
                </c:pt>
                <c:pt idx="91" formatCode="0.00">
                  <c:v>5029.5714285714284</c:v>
                </c:pt>
                <c:pt idx="92" formatCode="0.00">
                  <c:v>5159.5714285714284</c:v>
                </c:pt>
                <c:pt idx="93" formatCode="0.00">
                  <c:v>4951.8571428571431</c:v>
                </c:pt>
                <c:pt idx="94" formatCode="0.00">
                  <c:v>4951.1428571428569</c:v>
                </c:pt>
                <c:pt idx="95" formatCode="0.00">
                  <c:v>4771.4285714285716</c:v>
                </c:pt>
                <c:pt idx="96" formatCode="0.00">
                  <c:v>4426.8571428571431</c:v>
                </c:pt>
                <c:pt idx="97" formatCode="0.00">
                  <c:v>4147.1428571428569</c:v>
                </c:pt>
                <c:pt idx="98" formatCode="0.00">
                  <c:v>3820.5714285714284</c:v>
                </c:pt>
                <c:pt idx="99" formatCode="0.00">
                  <c:v>3648.7142857142858</c:v>
                </c:pt>
                <c:pt idx="100" formatCode="0.00">
                  <c:v>3641.4285714285716</c:v>
                </c:pt>
                <c:pt idx="101" formatCode="0.00">
                  <c:v>3627.2857142857142</c:v>
                </c:pt>
                <c:pt idx="102" formatCode="0.00">
                  <c:v>3647</c:v>
                </c:pt>
                <c:pt idx="103" formatCode="0.00">
                  <c:v>3731.8571428571427</c:v>
                </c:pt>
                <c:pt idx="104" formatCode="0.00">
                  <c:v>3874</c:v>
                </c:pt>
                <c:pt idx="105" formatCode="0.00">
                  <c:v>3892.5714285714284</c:v>
                </c:pt>
                <c:pt idx="106" formatCode="0.00">
                  <c:v>3848.7142857142858</c:v>
                </c:pt>
                <c:pt idx="107" formatCode="0.00">
                  <c:v>3763.5714285714284</c:v>
                </c:pt>
                <c:pt idx="108" formatCode="0.00">
                  <c:v>3697.4285714285716</c:v>
                </c:pt>
                <c:pt idx="109" formatCode="0.00">
                  <c:v>3939.7142857142858</c:v>
                </c:pt>
                <c:pt idx="110" formatCode="0.00">
                  <c:v>3906.7142857142858</c:v>
                </c:pt>
                <c:pt idx="111" formatCode="0.00">
                  <c:v>3841.5714285714284</c:v>
                </c:pt>
                <c:pt idx="112" formatCode="0.00">
                  <c:v>3888.8571428571427</c:v>
                </c:pt>
                <c:pt idx="113" formatCode="0.00">
                  <c:v>3867.7142857142858</c:v>
                </c:pt>
                <c:pt idx="114" formatCode="0.00">
                  <c:v>4050.5714285714284</c:v>
                </c:pt>
                <c:pt idx="115" formatCode="0.00">
                  <c:v>4160.2857142857147</c:v>
                </c:pt>
                <c:pt idx="116" formatCode="0.00">
                  <c:v>3936.8571428571427</c:v>
                </c:pt>
                <c:pt idx="117" formatCode="0.00">
                  <c:v>4219.1428571428569</c:v>
                </c:pt>
                <c:pt idx="118" formatCode="0.00">
                  <c:v>4121.2857142857147</c:v>
                </c:pt>
                <c:pt idx="119" formatCode="0.00">
                  <c:v>5880.5714285714284</c:v>
                </c:pt>
                <c:pt idx="120" formatCode="0.00">
                  <c:v>7376.1428571428569</c:v>
                </c:pt>
                <c:pt idx="121" formatCode="0.00">
                  <c:v>9072.2857142857138</c:v>
                </c:pt>
                <c:pt idx="122" formatCode="0.00">
                  <c:v>10055.285714285714</c:v>
                </c:pt>
                <c:pt idx="123" formatCode="0.00">
                  <c:v>11324.142857142857</c:v>
                </c:pt>
                <c:pt idx="124" formatCode="0.00">
                  <c:v>12034.857142857143</c:v>
                </c:pt>
                <c:pt idx="125" formatCode="0.00">
                  <c:v>13039.142857142857</c:v>
                </c:pt>
                <c:pt idx="126" formatCode="0.00">
                  <c:v>12176.571428571429</c:v>
                </c:pt>
                <c:pt idx="127" formatCode="0.00">
                  <c:v>11737.428571428571</c:v>
                </c:pt>
                <c:pt idx="128" formatCode="0.00">
                  <c:v>10908.571428571429</c:v>
                </c:pt>
                <c:pt idx="129" formatCode="0.00">
                  <c:v>10792.428571428571</c:v>
                </c:pt>
                <c:pt idx="130" formatCode="0.00">
                  <c:v>10293.571428571429</c:v>
                </c:pt>
                <c:pt idx="131" formatCode="0.00">
                  <c:v>9985.5714285714294</c:v>
                </c:pt>
                <c:pt idx="132" formatCode="0.00">
                  <c:v>9668</c:v>
                </c:pt>
                <c:pt idx="133" formatCode="0.00">
                  <c:v>9370.8571428571431</c:v>
                </c:pt>
                <c:pt idx="134" formatCode="0.00">
                  <c:v>9170.8571428571431</c:v>
                </c:pt>
                <c:pt idx="135" formatCode="0.00">
                  <c:v>9046.2857142857138</c:v>
                </c:pt>
                <c:pt idx="136" formatCode="0.00">
                  <c:v>9140.8571428571431</c:v>
                </c:pt>
                <c:pt idx="137" formatCode="0.00">
                  <c:v>9239.2857142857138</c:v>
                </c:pt>
                <c:pt idx="138" formatCode="0.00">
                  <c:v>9285.4285714285706</c:v>
                </c:pt>
                <c:pt idx="139" formatCode="0.00">
                  <c:v>9478.2857142857138</c:v>
                </c:pt>
                <c:pt idx="140" formatCode="0.00">
                  <c:v>9414.8571428571431</c:v>
                </c:pt>
                <c:pt idx="141" formatCode="0.00">
                  <c:v>9128.8571428571431</c:v>
                </c:pt>
                <c:pt idx="142" formatCode="0.00">
                  <c:v>8873.1428571428569</c:v>
                </c:pt>
                <c:pt idx="143" formatCode="0.00">
                  <c:v>8397.8571428571431</c:v>
                </c:pt>
                <c:pt idx="144" formatCode="0.00">
                  <c:v>7930.2857142857147</c:v>
                </c:pt>
                <c:pt idx="145" formatCode="0.00">
                  <c:v>7671.1428571428569</c:v>
                </c:pt>
                <c:pt idx="146" formatCode="0.00">
                  <c:v>7453.5714285714284</c:v>
                </c:pt>
                <c:pt idx="147" formatCode="0.00">
                  <c:v>7392.1428571428569</c:v>
                </c:pt>
                <c:pt idx="148" formatCode="0.00">
                  <c:v>7319.1428571428569</c:v>
                </c:pt>
                <c:pt idx="149" formatCode="0.00">
                  <c:v>7469.7142857142853</c:v>
                </c:pt>
                <c:pt idx="150" formatCode="0.00">
                  <c:v>7662.7142857142853</c:v>
                </c:pt>
                <c:pt idx="151" formatCode="0.00">
                  <c:v>7826.5714285714284</c:v>
                </c:pt>
                <c:pt idx="152" formatCode="0.00">
                  <c:v>7699.2857142857147</c:v>
                </c:pt>
                <c:pt idx="153" formatCode="0.00">
                  <c:v>7427</c:v>
                </c:pt>
                <c:pt idx="154" formatCode="0.00">
                  <c:v>7214.4285714285716</c:v>
                </c:pt>
                <c:pt idx="155" formatCode="0.00">
                  <c:v>6880.1428571428569</c:v>
                </c:pt>
                <c:pt idx="156" formatCode="0.00">
                  <c:v>6146.5714285714284</c:v>
                </c:pt>
                <c:pt idx="157" formatCode="0.00">
                  <c:v>5328.2857142857147</c:v>
                </c:pt>
                <c:pt idx="158" formatCode="0.00">
                  <c:v>4617.1428571428569</c:v>
                </c:pt>
                <c:pt idx="159" formatCode="0.00">
                  <c:v>4149.4285714285716</c:v>
                </c:pt>
                <c:pt idx="160" formatCode="0.00">
                  <c:v>3711.7142857142858</c:v>
                </c:pt>
                <c:pt idx="161" formatCode="0.00">
                  <c:v>3303.8571428571427</c:v>
                </c:pt>
                <c:pt idx="162" formatCode="0.00">
                  <c:v>2884.8571428571427</c:v>
                </c:pt>
                <c:pt idx="163" formatCode="0.00">
                  <c:v>2633.5714285714284</c:v>
                </c:pt>
                <c:pt idx="164" formatCode="0.00">
                  <c:v>2420</c:v>
                </c:pt>
                <c:pt idx="165" formatCode="0.00">
                  <c:v>2235</c:v>
                </c:pt>
                <c:pt idx="166" formatCode="0.00">
                  <c:v>2010.8571428571429</c:v>
                </c:pt>
                <c:pt idx="167" formatCode="0.00">
                  <c:v>1859</c:v>
                </c:pt>
                <c:pt idx="168" formatCode="0.00">
                  <c:v>1742</c:v>
                </c:pt>
                <c:pt idx="169" formatCode="0.00">
                  <c:v>1656.1428571428571</c:v>
                </c:pt>
                <c:pt idx="170" formatCode="0.00">
                  <c:v>1589.1428571428571</c:v>
                </c:pt>
                <c:pt idx="171" formatCode="0.00">
                  <c:v>1579.5714285714287</c:v>
                </c:pt>
                <c:pt idx="172" formatCode="0.00">
                  <c:v>1567.1428571428571</c:v>
                </c:pt>
                <c:pt idx="173" formatCode="0.00">
                  <c:v>1579.5714285714287</c:v>
                </c:pt>
                <c:pt idx="174" formatCode="0.00">
                  <c:v>1605.1428571428571</c:v>
                </c:pt>
                <c:pt idx="175" formatCode="0.00">
                  <c:v>1582.4285714285713</c:v>
                </c:pt>
                <c:pt idx="176" formatCode="0.00">
                  <c:v>1597.4285714285713</c:v>
                </c:pt>
                <c:pt idx="177" formatCode="0.00">
                  <c:v>1540.8571428571429</c:v>
                </c:pt>
                <c:pt idx="178" formatCode="0.00">
                  <c:v>1608.1428571428571</c:v>
                </c:pt>
                <c:pt idx="179" formatCode="0.00">
                  <c:v>1671.5714285714287</c:v>
                </c:pt>
                <c:pt idx="180" formatCode="0.00">
                  <c:v>1741.4285714285713</c:v>
                </c:pt>
                <c:pt idx="181" formatCode="0.00">
                  <c:v>1789</c:v>
                </c:pt>
                <c:pt idx="182" formatCode="0.00">
                  <c:v>1863.1428571428571</c:v>
                </c:pt>
                <c:pt idx="183" formatCode="0.00">
                  <c:v>2000.4285714285713</c:v>
                </c:pt>
                <c:pt idx="184" formatCode="0.00">
                  <c:v>2114</c:v>
                </c:pt>
                <c:pt idx="185" formatCode="0.00">
                  <c:v>2138.5714285714284</c:v>
                </c:pt>
                <c:pt idx="186" formatCode="0.00">
                  <c:v>2179</c:v>
                </c:pt>
                <c:pt idx="187" formatCode="0.00">
                  <c:v>2149.2857142857142</c:v>
                </c:pt>
                <c:pt idx="188" formatCode="0.00">
                  <c:v>2162.1428571428573</c:v>
                </c:pt>
                <c:pt idx="189" formatCode="0.00">
                  <c:v>2285.5714285714284</c:v>
                </c:pt>
                <c:pt idx="190" formatCode="0.00">
                  <c:v>2343.1428571428573</c:v>
                </c:pt>
                <c:pt idx="191" formatCode="0.00">
                  <c:v>2498.1428571428573</c:v>
                </c:pt>
                <c:pt idx="192" formatCode="0.00">
                  <c:v>2590.8571428571427</c:v>
                </c:pt>
                <c:pt idx="193" formatCode="0.00">
                  <c:v>2702.5714285714284</c:v>
                </c:pt>
                <c:pt idx="194" formatCode="0.00">
                  <c:v>2919.4285714285716</c:v>
                </c:pt>
                <c:pt idx="195" formatCode="0.00">
                  <c:v>2998.1428571428573</c:v>
                </c:pt>
                <c:pt idx="196" formatCode="0.00">
                  <c:v>3110</c:v>
                </c:pt>
                <c:pt idx="197" formatCode="0.00">
                  <c:v>3184.4285714285716</c:v>
                </c:pt>
                <c:pt idx="198" formatCode="0.00">
                  <c:v>3306.7142857142858</c:v>
                </c:pt>
                <c:pt idx="199" formatCode="0.00">
                  <c:v>3497.5714285714284</c:v>
                </c:pt>
                <c:pt idx="200" formatCode="0.00">
                  <c:v>3666</c:v>
                </c:pt>
                <c:pt idx="201" formatCode="0.00">
                  <c:v>3756.5714285714284</c:v>
                </c:pt>
                <c:pt idx="202" formatCode="0.00">
                  <c:v>3975.8571428571427</c:v>
                </c:pt>
                <c:pt idx="203" formatCode="0.00">
                  <c:v>4263.8571428571431</c:v>
                </c:pt>
                <c:pt idx="204" formatCode="0.00">
                  <c:v>4466.7142857142853</c:v>
                </c:pt>
                <c:pt idx="205" formatCode="0.00">
                  <c:v>4665.8571428571431</c:v>
                </c:pt>
                <c:pt idx="206" formatCode="0.00">
                  <c:v>4700.4285714285716</c:v>
                </c:pt>
                <c:pt idx="207" formatCode="0.00">
                  <c:v>4874.4285714285716</c:v>
                </c:pt>
                <c:pt idx="208" formatCode="0.00">
                  <c:v>4930.2857142857147</c:v>
                </c:pt>
                <c:pt idx="209" formatCode="0.00">
                  <c:v>5037.5714285714284</c:v>
                </c:pt>
                <c:pt idx="210" formatCode="0.00">
                  <c:v>5087.1428571428569</c:v>
                </c:pt>
                <c:pt idx="211" formatCode="0.00">
                  <c:v>5240.7142857142853</c:v>
                </c:pt>
                <c:pt idx="212" formatCode="0.00">
                  <c:v>5368.4285714285716</c:v>
                </c:pt>
                <c:pt idx="213" formatCode="0.00">
                  <c:v>5632</c:v>
                </c:pt>
                <c:pt idx="214" formatCode="0.00">
                  <c:v>5700.5714285714284</c:v>
                </c:pt>
                <c:pt idx="215" formatCode="0.00">
                  <c:v>5749.1428571428569</c:v>
                </c:pt>
                <c:pt idx="216" formatCode="0.00">
                  <c:v>5695.7142857142853</c:v>
                </c:pt>
                <c:pt idx="217" formatCode="0.00">
                  <c:v>5676.2857142857147</c:v>
                </c:pt>
                <c:pt idx="218" formatCode="0.00">
                  <c:v>5704.5714285714284</c:v>
                </c:pt>
                <c:pt idx="219" formatCode="0.00">
                  <c:v>5678.5714285714284</c:v>
                </c:pt>
                <c:pt idx="220" formatCode="0.00">
                  <c:v>5482.5714285714284</c:v>
                </c:pt>
                <c:pt idx="221" formatCode="0.00">
                  <c:v>5346</c:v>
                </c:pt>
                <c:pt idx="222" formatCode="0.00">
                  <c:v>5280.2857142857147</c:v>
                </c:pt>
                <c:pt idx="223" formatCode="0.00">
                  <c:v>5204.4285714285716</c:v>
                </c:pt>
                <c:pt idx="224" formatCode="0.00">
                  <c:v>5011.8571428571431</c:v>
                </c:pt>
                <c:pt idx="225" formatCode="0.00">
                  <c:v>4811</c:v>
                </c:pt>
                <c:pt idx="226" formatCode="0.00">
                  <c:v>4549.4285714285716</c:v>
                </c:pt>
                <c:pt idx="227" formatCode="0.00">
                  <c:v>4507</c:v>
                </c:pt>
                <c:pt idx="228" formatCode="0.00">
                  <c:v>4402.7142857142853</c:v>
                </c:pt>
                <c:pt idx="229" formatCode="0.00">
                  <c:v>4324.1428571428569</c:v>
                </c:pt>
                <c:pt idx="230" formatCode="0.00">
                  <c:v>4216.4285714285716</c:v>
                </c:pt>
                <c:pt idx="231" formatCode="0.00">
                  <c:v>4103.1428571428569</c:v>
                </c:pt>
                <c:pt idx="232" formatCode="0.00">
                  <c:v>3987.5714285714284</c:v>
                </c:pt>
                <c:pt idx="233" formatCode="0.00">
                  <c:v>3883.1428571428573</c:v>
                </c:pt>
                <c:pt idx="234" formatCode="0.00">
                  <c:v>3730.8571428571427</c:v>
                </c:pt>
                <c:pt idx="235" formatCode="0.00">
                  <c:v>3613.7142857142858</c:v>
                </c:pt>
                <c:pt idx="236" formatCode="0.00">
                  <c:v>3508.7142857142858</c:v>
                </c:pt>
                <c:pt idx="237" formatCode="0.00">
                  <c:v>3456.4285714285716</c:v>
                </c:pt>
                <c:pt idx="238" formatCode="0.00">
                  <c:v>3389.7142857142858</c:v>
                </c:pt>
                <c:pt idx="239" formatCode="0.00">
                  <c:v>3240.1428571428573</c:v>
                </c:pt>
                <c:pt idx="240" formatCode="0.00">
                  <c:v>3099.1428571428573</c:v>
                </c:pt>
                <c:pt idx="241" formatCode="0.00">
                  <c:v>2948.8571428571427</c:v>
                </c:pt>
                <c:pt idx="242" formatCode="0.00">
                  <c:v>2805.4285714285716</c:v>
                </c:pt>
                <c:pt idx="243" formatCode="0.00">
                  <c:v>2677.4285714285716</c:v>
                </c:pt>
                <c:pt idx="244" formatCode="0.00">
                  <c:v>2567.1428571428573</c:v>
                </c:pt>
                <c:pt idx="245" formatCode="0.00">
                  <c:v>2398.1428571428573</c:v>
                </c:pt>
                <c:pt idx="246" formatCode="0.00">
                  <c:v>2281.8571428571427</c:v>
                </c:pt>
                <c:pt idx="247" formatCode="0.00">
                  <c:v>2183.2857142857142</c:v>
                </c:pt>
                <c:pt idx="248" formatCode="0.00">
                  <c:v>2080.4285714285716</c:v>
                </c:pt>
                <c:pt idx="249" formatCode="0.00">
                  <c:v>1970</c:v>
                </c:pt>
                <c:pt idx="250" formatCode="0.00">
                  <c:v>1821.7142857142858</c:v>
                </c:pt>
                <c:pt idx="251" formatCode="0.00">
                  <c:v>1723</c:v>
                </c:pt>
                <c:pt idx="252" formatCode="0.00">
                  <c:v>1588.7142857142858</c:v>
                </c:pt>
                <c:pt idx="253" formatCode="0.00">
                  <c:v>1503.5714285714287</c:v>
                </c:pt>
                <c:pt idx="254" formatCode="0.00">
                  <c:v>1469.1428571428571</c:v>
                </c:pt>
                <c:pt idx="255" formatCode="0.00">
                  <c:v>1380</c:v>
                </c:pt>
                <c:pt idx="256" formatCode="0.00">
                  <c:v>1304.8571428571429</c:v>
                </c:pt>
                <c:pt idx="257" formatCode="0.00">
                  <c:v>1301.5714285714287</c:v>
                </c:pt>
                <c:pt idx="258" formatCode="0.00">
                  <c:v>1247.4285714285713</c:v>
                </c:pt>
                <c:pt idx="259" formatCode="0.00">
                  <c:v>1184.1428571428571</c:v>
                </c:pt>
                <c:pt idx="260" formatCode="0.00">
                  <c:v>1087.8571428571429</c:v>
                </c:pt>
                <c:pt idx="261" formatCode="0.00">
                  <c:v>966.42857142857144</c:v>
                </c:pt>
                <c:pt idx="262" formatCode="0.00">
                  <c:v>891.71428571428567</c:v>
                </c:pt>
                <c:pt idx="263" formatCode="0.00">
                  <c:v>823.28571428571433</c:v>
                </c:pt>
                <c:pt idx="264" formatCode="0.00">
                  <c:v>759.28571428571433</c:v>
                </c:pt>
                <c:pt idx="265" formatCode="0.00">
                  <c:v>693.57142857142856</c:v>
                </c:pt>
                <c:pt idx="266" formatCode="0.00">
                  <c:v>635</c:v>
                </c:pt>
                <c:pt idx="267" formatCode="0.00">
                  <c:v>570.28571428571433</c:v>
                </c:pt>
                <c:pt idx="268" formatCode="0.00">
                  <c:v>534.57142857142856</c:v>
                </c:pt>
                <c:pt idx="269" formatCode="0.00">
                  <c:v>480.42857142857144</c:v>
                </c:pt>
                <c:pt idx="270" formatCode="0.00">
                  <c:v>434.14285714285717</c:v>
                </c:pt>
                <c:pt idx="271" formatCode="0.00">
                  <c:v>397.71428571428572</c:v>
                </c:pt>
                <c:pt idx="272" formatCode="0.00">
                  <c:v>412.85714285714283</c:v>
                </c:pt>
                <c:pt idx="273" formatCode="0.00">
                  <c:v>362.57142857142856</c:v>
                </c:pt>
                <c:pt idx="274" formatCode="0.00">
                  <c:v>352.28571428571428</c:v>
                </c:pt>
                <c:pt idx="275" formatCode="0.00">
                  <c:v>301</c:v>
                </c:pt>
                <c:pt idx="276" formatCode="0.00">
                  <c:v>288.85714285714283</c:v>
                </c:pt>
                <c:pt idx="277" formatCode="0.00">
                  <c:v>274.57142857142856</c:v>
                </c:pt>
                <c:pt idx="278" formatCode="0.00">
                  <c:v>271.42857142857144</c:v>
                </c:pt>
                <c:pt idx="279" formatCode="0.00">
                  <c:v>224.71428571428572</c:v>
                </c:pt>
                <c:pt idx="280" formatCode="0.00">
                  <c:v>191.42857142857142</c:v>
                </c:pt>
                <c:pt idx="281" formatCode="0.00">
                  <c:v>144.28571428571428</c:v>
                </c:pt>
                <c:pt idx="282" formatCode="0.00">
                  <c:v>125.14285714285714</c:v>
                </c:pt>
                <c:pt idx="283" formatCode="0.00">
                  <c:v>100.28571428571429</c:v>
                </c:pt>
                <c:pt idx="284" formatCode="0.00">
                  <c:v>80.571428571428569</c:v>
                </c:pt>
                <c:pt idx="285" formatCode="0.00">
                  <c:v>72.142857142857139</c:v>
                </c:pt>
                <c:pt idx="286" formatCode="0.00">
                  <c:v>81.142857142857139</c:v>
                </c:pt>
                <c:pt idx="287" formatCode="0.00">
                  <c:v>133.57142857142858</c:v>
                </c:pt>
                <c:pt idx="288" formatCode="0.00">
                  <c:v>182.28571428571428</c:v>
                </c:pt>
                <c:pt idx="289" formatCode="0.00">
                  <c:v>238.57142857142858</c:v>
                </c:pt>
                <c:pt idx="290" formatCode="0.00">
                  <c:v>296.28571428571428</c:v>
                </c:pt>
                <c:pt idx="291" formatCode="0.00">
                  <c:v>342.14285714285717</c:v>
                </c:pt>
                <c:pt idx="292" formatCode="0.00">
                  <c:v>398.14285714285717</c:v>
                </c:pt>
                <c:pt idx="293" formatCode="0.00">
                  <c:v>448.57142857142856</c:v>
                </c:pt>
                <c:pt idx="294" formatCode="0.00">
                  <c:v>555.14285714285711</c:v>
                </c:pt>
                <c:pt idx="295" formatCode="0.00">
                  <c:v>668.42857142857144</c:v>
                </c:pt>
                <c:pt idx="296" formatCode="0.00">
                  <c:v>799.71428571428567</c:v>
                </c:pt>
                <c:pt idx="297" formatCode="0.00">
                  <c:v>954.57142857142856</c:v>
                </c:pt>
                <c:pt idx="298" formatCode="0.00">
                  <c:v>1162.4285714285713</c:v>
                </c:pt>
                <c:pt idx="299" formatCode="0.00">
                  <c:v>1296.1428571428571</c:v>
                </c:pt>
                <c:pt idx="300" formatCode="0.00">
                  <c:v>1533.7142857142858</c:v>
                </c:pt>
                <c:pt idx="301" formatCode="0.00">
                  <c:v>1878.7142857142858</c:v>
                </c:pt>
                <c:pt idx="302" formatCode="0.00">
                  <c:v>2176.5714285714284</c:v>
                </c:pt>
                <c:pt idx="303" formatCode="0.00">
                  <c:v>#N/A</c:v>
                </c:pt>
                <c:pt idx="304" formatCode="0.00">
                  <c:v>#N/A</c:v>
                </c:pt>
                <c:pt idx="305" formatCode="0.00">
                  <c:v>#N/A</c:v>
                </c:pt>
                <c:pt idx="306" formatCode="0.00">
                  <c:v>#N/A</c:v>
                </c:pt>
                <c:pt idx="307" formatCode="0.00">
                  <c:v>#N/A</c:v>
                </c:pt>
                <c:pt idx="308" formatCode="0.00">
                  <c:v>#N/A</c:v>
                </c:pt>
                <c:pt idx="309" formatCode="0.00">
                  <c:v>#N/A</c:v>
                </c:pt>
                <c:pt idx="310" formatCode="0.00">
                  <c:v>#N/A</c:v>
                </c:pt>
              </c:numCache>
            </c:numRef>
          </c:val>
          <c:smooth val="0"/>
          <c:extLst xmlns:c16r2="http://schemas.microsoft.com/office/drawing/2015/06/chart">
            <c:ext xmlns:c16="http://schemas.microsoft.com/office/drawing/2014/chart" uri="{C3380CC4-5D6E-409C-BE32-E72D297353CC}">
              <c16:uniqueId val="{00000002-A518-428F-A379-0747A7B74FB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220138240"/>
        <c:axId val="220137856"/>
      </c:lineChart>
      <c:dateAx>
        <c:axId val="219496424"/>
        <c:scaling>
          <c:orientation val="minMax"/>
          <c:max val="44615"/>
        </c:scaling>
        <c:delete val="0"/>
        <c:axPos val="b"/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800"/>
                  <a:t>Ngày lấy mẫu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m\/d\/yyyy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en-US"/>
          </a:p>
        </c:txPr>
        <c:crossAx val="220139288"/>
        <c:crosses val="autoZero"/>
        <c:auto val="1"/>
        <c:lblOffset val="100"/>
        <c:baseTimeUnit val="days"/>
        <c:majorUnit val="7"/>
        <c:majorTimeUnit val="days"/>
        <c:minorUnit val="7"/>
        <c:minorTimeUnit val="days"/>
      </c:dateAx>
      <c:valAx>
        <c:axId val="220139288"/>
        <c:scaling>
          <c:orientation val="minMax"/>
        </c:scaling>
        <c:delete val="1"/>
        <c:axPos val="l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sz="180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Số</a:t>
                </a:r>
                <a:r>
                  <a:rPr lang="en-US" sz="1800" baseline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ca mắc mới</a:t>
                </a:r>
                <a:endParaRPr lang="en-US" sz="180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crossAx val="219496424"/>
        <c:crosses val="autoZero"/>
        <c:crossBetween val="midCat"/>
      </c:valAx>
      <c:valAx>
        <c:axId val="220137856"/>
        <c:scaling>
          <c:orientation val="minMax"/>
        </c:scaling>
        <c:delete val="0"/>
        <c:axPos val="r"/>
        <c:numFmt formatCode="General" sourceLinked="1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en-US"/>
          </a:p>
        </c:txPr>
        <c:crossAx val="220138240"/>
        <c:crosses val="max"/>
        <c:crossBetween val="between"/>
      </c:valAx>
      <c:catAx>
        <c:axId val="220138240"/>
        <c:scaling>
          <c:orientation val="minMax"/>
        </c:scaling>
        <c:delete val="1"/>
        <c:axPos val="b"/>
        <c:majorTickMark val="out"/>
        <c:minorTickMark val="none"/>
        <c:tickLblPos val="nextTo"/>
        <c:crossAx val="220137856"/>
        <c:crosses val="autoZero"/>
        <c:auto val="1"/>
        <c:lblAlgn val="ctr"/>
        <c:lblOffset val="100"/>
        <c:noMultiLvlLbl val="0"/>
      </c:cat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6.648591624058898E-3"/>
          <c:y val="0.91424266419115729"/>
          <c:w val="0.97440230976475473"/>
          <c:h val="8.5757335808842705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legend>
    <c:plotVisOnly val="1"/>
    <c:dispBlanksAs val="gap"/>
    <c:showDLblsOverMax val="0"/>
    <c:extLst xmlns:c16r2="http://schemas.microsoft.com/office/drawing/2015/06/chart"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 sz="1400"/>
      </a:pPr>
      <a:endParaRPr lang="en-US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4845302190693557"/>
          <c:y val="6.8668941979522197E-2"/>
          <c:w val="0.76172803262231525"/>
          <c:h val="0.5529399020989475"/>
        </c:manualLayout>
      </c:layout>
      <c:barChart>
        <c:barDir val="col"/>
        <c:grouping val="stacked"/>
        <c:varyColors val="0"/>
        <c:ser>
          <c:idx val="0"/>
          <c:order val="0"/>
          <c:tx>
            <c:v>Số ca xác định</c:v>
          </c:tx>
          <c:spPr>
            <a:solidFill>
              <a:schemeClr val="accent2">
                <a:lumMod val="75000"/>
              </a:schemeClr>
            </a:solidFill>
            <a:ln>
              <a:solidFill>
                <a:schemeClr val="accent2">
                  <a:lumMod val="75000"/>
                </a:schemeClr>
              </a:solidFill>
            </a:ln>
            <a:effectLst/>
          </c:spPr>
          <c:invertIfNegative val="0"/>
          <c:cat>
            <c:numRef>
              <c:f>'laysl_Biểu đồ_Tp_Tổng'!$H$292:$H$306</c:f>
              <c:numCache>
                <c:formatCode>m\/d\/yyyy</c:formatCode>
                <c:ptCount val="15"/>
                <c:pt idx="0">
                  <c:v>44601</c:v>
                </c:pt>
                <c:pt idx="1">
                  <c:v>44602</c:v>
                </c:pt>
                <c:pt idx="2">
                  <c:v>44603</c:v>
                </c:pt>
                <c:pt idx="3">
                  <c:v>44604</c:v>
                </c:pt>
                <c:pt idx="4">
                  <c:v>44605</c:v>
                </c:pt>
                <c:pt idx="5">
                  <c:v>44606</c:v>
                </c:pt>
                <c:pt idx="6">
                  <c:v>44607</c:v>
                </c:pt>
                <c:pt idx="7">
                  <c:v>44608</c:v>
                </c:pt>
                <c:pt idx="8">
                  <c:v>44609</c:v>
                </c:pt>
                <c:pt idx="9">
                  <c:v>44610</c:v>
                </c:pt>
                <c:pt idx="10">
                  <c:v>44611</c:v>
                </c:pt>
                <c:pt idx="11">
                  <c:v>44612</c:v>
                </c:pt>
                <c:pt idx="12">
                  <c:v>44613</c:v>
                </c:pt>
                <c:pt idx="13">
                  <c:v>44614</c:v>
                </c:pt>
                <c:pt idx="14">
                  <c:v>44615</c:v>
                </c:pt>
              </c:numCache>
            </c:numRef>
          </c:cat>
          <c:val>
            <c:numRef>
              <c:f>'laysl_Biểu đồ_Tp_ca xác định'!$L$292:$L$306</c:f>
              <c:numCache>
                <c:formatCode>General</c:formatCode>
                <c:ptCount val="15"/>
                <c:pt idx="0">
                  <c:v>261</c:v>
                </c:pt>
                <c:pt idx="1">
                  <c:v>272</c:v>
                </c:pt>
                <c:pt idx="2">
                  <c:v>188</c:v>
                </c:pt>
                <c:pt idx="3">
                  <c:v>307</c:v>
                </c:pt>
                <c:pt idx="4">
                  <c:v>241</c:v>
                </c:pt>
                <c:pt idx="5">
                  <c:v>640</c:v>
                </c:pt>
                <c:pt idx="6">
                  <c:v>699</c:v>
                </c:pt>
                <c:pt idx="7">
                  <c:v>799</c:v>
                </c:pt>
                <c:pt idx="8">
                  <c:v>787</c:v>
                </c:pt>
                <c:pt idx="9">
                  <c:v>923</c:v>
                </c:pt>
                <c:pt idx="10">
                  <c:v>646</c:v>
                </c:pt>
                <c:pt idx="11">
                  <c:v>1205</c:v>
                </c:pt>
                <c:pt idx="12">
                  <c:v>1874</c:v>
                </c:pt>
                <c:pt idx="13">
                  <c:v>1720</c:v>
                </c:pt>
                <c:pt idx="14">
                  <c:v>383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A0A0-41FE-83D3-A68118F775CC}"/>
            </c:ext>
          </c:extLst>
        </c:ser>
        <c:ser>
          <c:idx val="2"/>
          <c:order val="2"/>
          <c:tx>
            <c:v>Số ca nghi ngờ</c:v>
          </c:tx>
          <c:spPr>
            <a:solidFill>
              <a:srgbClr val="00B050"/>
            </a:solidFill>
            <a:ln>
              <a:solidFill>
                <a:srgbClr val="00B050"/>
              </a:solidFill>
            </a:ln>
            <a:effectLst/>
          </c:spPr>
          <c:invertIfNegative val="0"/>
          <c:cat>
            <c:numRef>
              <c:f>'laysl_Biểu đồ_Tp_Tổng'!$H$292:$H$306</c:f>
              <c:numCache>
                <c:formatCode>m\/d\/yyyy</c:formatCode>
                <c:ptCount val="15"/>
                <c:pt idx="0">
                  <c:v>44601</c:v>
                </c:pt>
                <c:pt idx="1">
                  <c:v>44602</c:v>
                </c:pt>
                <c:pt idx="2">
                  <c:v>44603</c:v>
                </c:pt>
                <c:pt idx="3">
                  <c:v>44604</c:v>
                </c:pt>
                <c:pt idx="4">
                  <c:v>44605</c:v>
                </c:pt>
                <c:pt idx="5">
                  <c:v>44606</c:v>
                </c:pt>
                <c:pt idx="6">
                  <c:v>44607</c:v>
                </c:pt>
                <c:pt idx="7">
                  <c:v>44608</c:v>
                </c:pt>
                <c:pt idx="8">
                  <c:v>44609</c:v>
                </c:pt>
                <c:pt idx="9">
                  <c:v>44610</c:v>
                </c:pt>
                <c:pt idx="10">
                  <c:v>44611</c:v>
                </c:pt>
                <c:pt idx="11">
                  <c:v>44612</c:v>
                </c:pt>
                <c:pt idx="12">
                  <c:v>44613</c:v>
                </c:pt>
                <c:pt idx="13">
                  <c:v>44614</c:v>
                </c:pt>
                <c:pt idx="14">
                  <c:v>44615</c:v>
                </c:pt>
              </c:numCache>
            </c:numRef>
          </c:cat>
          <c:val>
            <c:numRef>
              <c:f>'laysl_Biểu đồ_Tp_ca nghi ngờ'!$L$292:$L$306</c:f>
              <c:numCache>
                <c:formatCode>General</c:formatCode>
                <c:ptCount val="15"/>
                <c:pt idx="0">
                  <c:v>189</c:v>
                </c:pt>
                <c:pt idx="1">
                  <c:v>214</c:v>
                </c:pt>
                <c:pt idx="2">
                  <c:v>195</c:v>
                </c:pt>
                <c:pt idx="3">
                  <c:v>224</c:v>
                </c:pt>
                <c:pt idx="4">
                  <c:v>258</c:v>
                </c:pt>
                <c:pt idx="5">
                  <c:v>519</c:v>
                </c:pt>
                <c:pt idx="6">
                  <c:v>472</c:v>
                </c:pt>
                <c:pt idx="7">
                  <c:v>570</c:v>
                </c:pt>
                <c:pt idx="8">
                  <c:v>783</c:v>
                </c:pt>
                <c:pt idx="9">
                  <c:v>915</c:v>
                </c:pt>
                <c:pt idx="10">
                  <c:v>821</c:v>
                </c:pt>
                <c:pt idx="11">
                  <c:v>957</c:v>
                </c:pt>
                <c:pt idx="12">
                  <c:v>1700</c:v>
                </c:pt>
                <c:pt idx="13">
                  <c:v>1536</c:v>
                </c:pt>
                <c:pt idx="14">
                  <c:v>891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A0A0-41FE-83D3-A68118F775C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219492368"/>
        <c:axId val="219962176"/>
      </c:barChart>
      <c:lineChart>
        <c:grouping val="standard"/>
        <c:varyColors val="0"/>
        <c:ser>
          <c:idx val="1"/>
          <c:order val="1"/>
          <c:tx>
            <c:v>Số ca mắc mới trung bình 7 ngày</c:v>
          </c:tx>
          <c:spPr>
            <a:ln w="44450" cap="rnd">
              <a:solidFill>
                <a:schemeClr val="accent1">
                  <a:lumMod val="75000"/>
                </a:schemeClr>
              </a:solidFill>
              <a:round/>
            </a:ln>
            <a:effectLst/>
          </c:spPr>
          <c:marker>
            <c:symbol val="none"/>
          </c:marker>
          <c:val>
            <c:numRef>
              <c:f>'laysl_Biểu đồ_Tp_Tổng'!$S$292:$S$306</c:f>
              <c:numCache>
                <c:formatCode>0.00</c:formatCode>
                <c:ptCount val="15"/>
                <c:pt idx="0">
                  <c:v>182.28571428571428</c:v>
                </c:pt>
                <c:pt idx="1">
                  <c:v>238.57142857142858</c:v>
                </c:pt>
                <c:pt idx="2">
                  <c:v>296.28571428571428</c:v>
                </c:pt>
                <c:pt idx="3">
                  <c:v>342.14285714285717</c:v>
                </c:pt>
                <c:pt idx="4">
                  <c:v>398.14285714285717</c:v>
                </c:pt>
                <c:pt idx="5">
                  <c:v>448.57142857142856</c:v>
                </c:pt>
                <c:pt idx="6">
                  <c:v>555.14285714285711</c:v>
                </c:pt>
                <c:pt idx="7">
                  <c:v>668.42857142857144</c:v>
                </c:pt>
                <c:pt idx="8">
                  <c:v>799.71428571428567</c:v>
                </c:pt>
                <c:pt idx="9">
                  <c:v>954.57142857142856</c:v>
                </c:pt>
                <c:pt idx="10">
                  <c:v>1162.4285714285713</c:v>
                </c:pt>
                <c:pt idx="11">
                  <c:v>1296.1428571428571</c:v>
                </c:pt>
                <c:pt idx="12">
                  <c:v>1533.7142857142858</c:v>
                </c:pt>
                <c:pt idx="13">
                  <c:v>1878.7142857142858</c:v>
                </c:pt>
                <c:pt idx="14">
                  <c:v>2176.5714285714284</c:v>
                </c:pt>
              </c:numCache>
            </c:numRef>
          </c:val>
          <c:smooth val="0"/>
          <c:extLst xmlns:c16r2="http://schemas.microsoft.com/office/drawing/2015/06/chart">
            <c:ext xmlns:c16="http://schemas.microsoft.com/office/drawing/2014/chart" uri="{C3380CC4-5D6E-409C-BE32-E72D297353CC}">
              <c16:uniqueId val="{00000002-A0A0-41FE-83D3-A68118F775C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61807624"/>
        <c:axId val="220162008"/>
      </c:lineChart>
      <c:dateAx>
        <c:axId val="219492368"/>
        <c:scaling>
          <c:orientation val="minMax"/>
          <c:max val="44616"/>
          <c:min val="44601"/>
        </c:scaling>
        <c:delete val="0"/>
        <c:axPos val="b"/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sz="180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Ngày lấy mẫu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en-US"/>
            </a:p>
          </c:txPr>
        </c:title>
        <c:numFmt formatCode="m\/d\/yyyy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19962176"/>
        <c:crosses val="autoZero"/>
        <c:auto val="1"/>
        <c:lblOffset val="100"/>
        <c:baseTimeUnit val="days"/>
        <c:majorUnit val="1"/>
        <c:majorTimeUnit val="days"/>
        <c:minorUnit val="1"/>
        <c:minorTimeUnit val="days"/>
      </c:dateAx>
      <c:valAx>
        <c:axId val="219962176"/>
        <c:scaling>
          <c:orientation val="minMax"/>
        </c:scaling>
        <c:delete val="0"/>
        <c:axPos val="l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sz="180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Số</a:t>
                </a:r>
                <a:r>
                  <a:rPr lang="en-US" sz="1800" baseline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ca mắc mới</a:t>
                </a:r>
                <a:endParaRPr lang="en-US" sz="180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19492368"/>
        <c:crosses val="autoZero"/>
        <c:crossBetween val="midCat"/>
      </c:valAx>
      <c:valAx>
        <c:axId val="220162008"/>
        <c:scaling>
          <c:orientation val="minMax"/>
        </c:scaling>
        <c:delete val="0"/>
        <c:axPos val="r"/>
        <c:numFmt formatCode="0" sourceLinked="0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1807624"/>
        <c:crosses val="max"/>
        <c:crossBetween val="between"/>
      </c:valAx>
      <c:catAx>
        <c:axId val="161807624"/>
        <c:scaling>
          <c:orientation val="minMax"/>
        </c:scaling>
        <c:delete val="1"/>
        <c:axPos val="b"/>
        <c:majorTickMark val="out"/>
        <c:minorTickMark val="none"/>
        <c:tickLblPos val="nextTo"/>
        <c:crossAx val="220162008"/>
        <c:crosses val="autoZero"/>
        <c:auto val="1"/>
        <c:lblAlgn val="ctr"/>
        <c:lblOffset val="100"/>
        <c:noMultiLvlLbl val="0"/>
      </c:cat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6.648591624058898E-3"/>
          <c:y val="0.91424266419115729"/>
          <c:w val="0.97440230976475473"/>
          <c:h val="8.5757335808842705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legend>
    <c:plotVisOnly val="1"/>
    <c:dispBlanksAs val="gap"/>
    <c:showDLblsOverMax val="0"/>
    <c:extLst xmlns:c16r2="http://schemas.microsoft.com/office/drawing/2015/06/chart"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 sz="1400"/>
      </a:pPr>
      <a:endParaRPr lang="en-US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4845302190693557"/>
          <c:y val="6.8668941979522197E-2"/>
          <c:w val="0.76172803262231525"/>
          <c:h val="0.5529399020989475"/>
        </c:manualLayout>
      </c:layout>
      <c:barChart>
        <c:barDir val="col"/>
        <c:grouping val="stacked"/>
        <c:varyColors val="0"/>
        <c:ser>
          <c:idx val="0"/>
          <c:order val="0"/>
          <c:tx>
            <c:v>Số ca xác định công bố</c:v>
          </c:tx>
          <c:spPr>
            <a:solidFill>
              <a:schemeClr val="accent2">
                <a:lumMod val="75000"/>
              </a:schemeClr>
            </a:solidFill>
            <a:ln>
              <a:solidFill>
                <a:srgbClr val="C00000"/>
              </a:solidFill>
            </a:ln>
            <a:effectLst/>
          </c:spPr>
          <c:invertIfNegative val="0"/>
          <c:dLbls>
            <c:dLbl>
              <c:idx val="0"/>
              <c:layout>
                <c:manualLayout>
                  <c:x val="0"/>
                  <c:y val="-0.21231914995437018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0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1"/>
              <c:layout>
                <c:manualLayout>
                  <c:x val="4.5444676607898412E-3"/>
                  <c:y val="-0.2441670224475257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1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2"/>
              <c:layout>
                <c:manualLayout>
                  <c:x val="-8.3314277994164878E-17"/>
                  <c:y val="-0.30520877805940716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2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3"/>
              <c:layout>
                <c:manualLayout>
                  <c:x val="-2.2722338303949206E-3"/>
                  <c:y val="-0.28928484181282937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3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4"/>
              <c:layout>
                <c:manualLayout>
                  <c:x val="-5.6805845759873011E-3"/>
                  <c:y val="-0.35298058679914046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4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5"/>
              <c:layout>
                <c:manualLayout>
                  <c:x val="-1.1361169151974602E-2"/>
                  <c:y val="-0.339710639926992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5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6"/>
              <c:layout>
                <c:manualLayout>
                  <c:x val="5.6805845759873011E-3"/>
                  <c:y val="-0.35563457617357008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6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7"/>
              <c:layout>
                <c:manualLayout>
                  <c:x val="-2.2722338303950871E-3"/>
                  <c:y val="-0.33174867180370349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7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8"/>
              <c:layout>
                <c:manualLayout>
                  <c:x val="4.5444676607898412E-3"/>
                  <c:y val="-0.38217446991786641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8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9"/>
              <c:layout>
                <c:manualLayout>
                  <c:x val="-8.2524368786773957E-17"/>
                  <c:y val="-0.29574392664101656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9-6945-47A2-8538-4F7224EFEB51}"/>
                </c:ext>
                <c:ext xmlns:c15="http://schemas.microsoft.com/office/drawing/2012/chart" uri="{CE6537A1-D6FC-4f65-9D91-7224C49458BB}">
                  <c15:layout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numRef>
              <c:f>'laysl_Biểu đồ công bố_Tp_Tổng'!$H$292:$H$307</c:f>
              <c:numCache>
                <c:formatCode>m\/d\/yyyy</c:formatCode>
                <c:ptCount val="16"/>
                <c:pt idx="0">
                  <c:v>44601</c:v>
                </c:pt>
                <c:pt idx="1">
                  <c:v>44602</c:v>
                </c:pt>
                <c:pt idx="2">
                  <c:v>44603</c:v>
                </c:pt>
                <c:pt idx="3">
                  <c:v>44604</c:v>
                </c:pt>
                <c:pt idx="4">
                  <c:v>44605</c:v>
                </c:pt>
                <c:pt idx="5">
                  <c:v>44606</c:v>
                </c:pt>
                <c:pt idx="6">
                  <c:v>44607</c:v>
                </c:pt>
                <c:pt idx="7">
                  <c:v>44608</c:v>
                </c:pt>
                <c:pt idx="8">
                  <c:v>44609</c:v>
                </c:pt>
                <c:pt idx="9">
                  <c:v>44610</c:v>
                </c:pt>
                <c:pt idx="10">
                  <c:v>44611</c:v>
                </c:pt>
                <c:pt idx="11">
                  <c:v>44612</c:v>
                </c:pt>
                <c:pt idx="12">
                  <c:v>44613</c:v>
                </c:pt>
                <c:pt idx="13">
                  <c:v>44614</c:v>
                </c:pt>
                <c:pt idx="14">
                  <c:v>44615</c:v>
                </c:pt>
                <c:pt idx="15">
                  <c:v>44616</c:v>
                </c:pt>
              </c:numCache>
            </c:numRef>
          </c:cat>
          <c:val>
            <c:numRef>
              <c:f>'laysl_Biểu đồ công bố_Tp_Tổng'!$L$292:$L$307</c:f>
              <c:numCache>
                <c:formatCode>General</c:formatCode>
                <c:ptCount val="16"/>
                <c:pt idx="0">
                  <c:v>220</c:v>
                </c:pt>
                <c:pt idx="1">
                  <c:v>242</c:v>
                </c:pt>
                <c:pt idx="2">
                  <c:v>260</c:v>
                </c:pt>
                <c:pt idx="3">
                  <c:v>301</c:v>
                </c:pt>
                <c:pt idx="4">
                  <c:v>182</c:v>
                </c:pt>
                <c:pt idx="5">
                  <c:v>288</c:v>
                </c:pt>
                <c:pt idx="6">
                  <c:v>343</c:v>
                </c:pt>
                <c:pt idx="7">
                  <c:v>620</c:v>
                </c:pt>
                <c:pt idx="8">
                  <c:v>485</c:v>
                </c:pt>
                <c:pt idx="9">
                  <c:v>715</c:v>
                </c:pt>
                <c:pt idx="10">
                  <c:v>849</c:v>
                </c:pt>
                <c:pt idx="11">
                  <c:v>856</c:v>
                </c:pt>
                <c:pt idx="12">
                  <c:v>797</c:v>
                </c:pt>
                <c:pt idx="13">
                  <c:v>1356</c:v>
                </c:pt>
                <c:pt idx="14">
                  <c:v>1451</c:v>
                </c:pt>
                <c:pt idx="15">
                  <c:v>2466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A-6945-47A2-8538-4F7224EFEB5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161808408"/>
        <c:axId val="161808800"/>
      </c:barChart>
      <c:lineChart>
        <c:grouping val="standard"/>
        <c:varyColors val="0"/>
        <c:ser>
          <c:idx val="1"/>
          <c:order val="1"/>
          <c:tx>
            <c:v>Số ca xác định công bố trung bình 7 ngày</c:v>
          </c:tx>
          <c:spPr>
            <a:ln w="44450" cap="rnd">
              <a:solidFill>
                <a:schemeClr val="accent1">
                  <a:lumMod val="75000"/>
                </a:schemeClr>
              </a:solidFill>
              <a:round/>
            </a:ln>
            <a:effectLst/>
          </c:spPr>
          <c:marker>
            <c:symbol val="none"/>
          </c:marker>
          <c:val>
            <c:numRef>
              <c:f>'laysl_Biểu đồ công bố_Tp_Tổng'!$S$292:$S$307</c:f>
              <c:numCache>
                <c:formatCode>0.00</c:formatCode>
                <c:ptCount val="16"/>
                <c:pt idx="0">
                  <c:v>87.714285714285708</c:v>
                </c:pt>
                <c:pt idx="1">
                  <c:v>98.142857142857139</c:v>
                </c:pt>
                <c:pt idx="2">
                  <c:v>113.28571428571429</c:v>
                </c:pt>
                <c:pt idx="3">
                  <c:v>140.71428571428572</c:v>
                </c:pt>
                <c:pt idx="4">
                  <c:v>180.28571428571428</c:v>
                </c:pt>
                <c:pt idx="5">
                  <c:v>200</c:v>
                </c:pt>
                <c:pt idx="6">
                  <c:v>230</c:v>
                </c:pt>
                <c:pt idx="7">
                  <c:v>262.28571428571428</c:v>
                </c:pt>
                <c:pt idx="8">
                  <c:v>319.42857142857144</c:v>
                </c:pt>
                <c:pt idx="9">
                  <c:v>354.14285714285717</c:v>
                </c:pt>
                <c:pt idx="10">
                  <c:v>419.14285714285717</c:v>
                </c:pt>
                <c:pt idx="11">
                  <c:v>497.42857142857144</c:v>
                </c:pt>
                <c:pt idx="12">
                  <c:v>593.71428571428567</c:v>
                </c:pt>
                <c:pt idx="13">
                  <c:v>666.42857142857144</c:v>
                </c:pt>
                <c:pt idx="14">
                  <c:v>811.14285714285711</c:v>
                </c:pt>
                <c:pt idx="15">
                  <c:v>929.85714285714289</c:v>
                </c:pt>
              </c:numCache>
            </c:numRef>
          </c:val>
          <c:smooth val="0"/>
          <c:extLst xmlns:c16r2="http://schemas.microsoft.com/office/drawing/2015/06/chart">
            <c:ext xmlns:c16="http://schemas.microsoft.com/office/drawing/2014/chart" uri="{C3380CC4-5D6E-409C-BE32-E72D297353CC}">
              <c16:uniqueId val="{0000000B-6945-47A2-8538-4F7224EFEB5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61809584"/>
        <c:axId val="161809192"/>
      </c:lineChart>
      <c:dateAx>
        <c:axId val="161808408"/>
        <c:scaling>
          <c:orientation val="minMax"/>
          <c:max val="44617"/>
          <c:min val="44601"/>
        </c:scaling>
        <c:delete val="0"/>
        <c:axPos val="b"/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sz="180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Ngày lấy mẫu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en-US"/>
            </a:p>
          </c:txPr>
        </c:title>
        <c:numFmt formatCode="m\/d\/yyyy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1808800"/>
        <c:crosses val="autoZero"/>
        <c:auto val="1"/>
        <c:lblOffset val="100"/>
        <c:baseTimeUnit val="days"/>
        <c:majorUnit val="1"/>
        <c:majorTimeUnit val="days"/>
        <c:minorUnit val="1"/>
        <c:minorTimeUnit val="days"/>
      </c:dateAx>
      <c:valAx>
        <c:axId val="161808800"/>
        <c:scaling>
          <c:orientation val="minMax"/>
        </c:scaling>
        <c:delete val="0"/>
        <c:axPos val="l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8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sz="180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Số</a:t>
                </a:r>
                <a:r>
                  <a:rPr lang="en-US" sz="1800" baseline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ca mắc mới</a:t>
                </a:r>
                <a:endParaRPr lang="en-US" sz="180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8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1808408"/>
        <c:crosses val="autoZero"/>
        <c:crossBetween val="midCat"/>
      </c:valAx>
      <c:valAx>
        <c:axId val="161809192"/>
        <c:scaling>
          <c:orientation val="minMax"/>
        </c:scaling>
        <c:delete val="0"/>
        <c:axPos val="r"/>
        <c:numFmt formatCode="0" sourceLinked="0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1809584"/>
        <c:crosses val="max"/>
        <c:crossBetween val="between"/>
      </c:valAx>
      <c:catAx>
        <c:axId val="161809584"/>
        <c:scaling>
          <c:orientation val="minMax"/>
        </c:scaling>
        <c:delete val="1"/>
        <c:axPos val="b"/>
        <c:majorTickMark val="out"/>
        <c:minorTickMark val="none"/>
        <c:tickLblPos val="nextTo"/>
        <c:crossAx val="161809192"/>
        <c:crosses val="autoZero"/>
        <c:auto val="1"/>
        <c:lblAlgn val="ctr"/>
        <c:lblOffset val="100"/>
        <c:noMultiLvlLbl val="0"/>
      </c:cat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6.648591624058898E-3"/>
          <c:y val="0.91424266419115729"/>
          <c:w val="0.92817344345984187"/>
          <c:h val="8.5757371709489133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legend>
    <c:plotVisOnly val="1"/>
    <c:dispBlanksAs val="gap"/>
    <c:showDLblsOverMax val="0"/>
    <c:extLst xmlns:c16r2="http://schemas.microsoft.com/office/drawing/2015/06/chart"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 sz="1400"/>
      </a:pPr>
      <a:endParaRPr lang="en-US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4400" b="1" i="0" u="none" strike="noStrike" kern="1200" spc="0" baseline="0">
                <a:solidFill>
                  <a:schemeClr val="tx1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đồ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ca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mắc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mới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quận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huyện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7 </a:t>
            </a:r>
            <a:r>
              <a:rPr lang="en-US" sz="1800" b="1" i="0" baseline="0" dirty="0" err="1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1800" b="1" i="0" baseline="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qua</a:t>
            </a:r>
            <a:endParaRPr lang="en-US" sz="4400" dirty="0">
              <a:solidFill>
                <a:schemeClr val="tx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c:rich>
      </c:tx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4400" b="1" i="0" u="none" strike="noStrike" kern="1200" spc="0" baseline="0">
              <a:solidFill>
                <a:schemeClr val="tx1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title>
    <c:autoTitleDeleted val="0"/>
    <c:plotArea>
      <c:layout/>
      <c:barChart>
        <c:barDir val="bar"/>
        <c:grouping val="clustered"/>
        <c:varyColors val="0"/>
        <c:ser>
          <c:idx val="1"/>
          <c:order val="1"/>
          <c:tx>
            <c:strRef>
              <c:f>'QH_Tổng_Ngày lấy mẫu'!$Q$4</c:f>
              <c:strCache>
                <c:ptCount val="1"/>
                <c:pt idx="0">
                  <c:v>Ca mắc mới 7 ngày qua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20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'QH_Tổng_Ngày lấy mẫu'!$A$5:$A$26</c:f>
              <c:strCache>
                <c:ptCount val="22"/>
                <c:pt idx="0">
                  <c:v>01</c:v>
                </c:pt>
                <c:pt idx="1">
                  <c:v>03</c:v>
                </c:pt>
                <c:pt idx="2">
                  <c:v>04</c:v>
                </c:pt>
                <c:pt idx="3">
                  <c:v>05</c:v>
                </c:pt>
                <c:pt idx="4">
                  <c:v>06</c:v>
                </c:pt>
                <c:pt idx="5">
                  <c:v>07</c:v>
                </c:pt>
                <c:pt idx="6">
                  <c:v>08</c:v>
                </c:pt>
                <c:pt idx="7">
                  <c:v>10</c:v>
                </c:pt>
                <c:pt idx="8">
                  <c:v>11</c:v>
                </c:pt>
                <c:pt idx="9">
                  <c:v>12</c:v>
                </c:pt>
                <c:pt idx="10">
                  <c:v>BINH CHANH</c:v>
                </c:pt>
                <c:pt idx="11">
                  <c:v>BINH TAN</c:v>
                </c:pt>
                <c:pt idx="12">
                  <c:v>BINH THANH</c:v>
                </c:pt>
                <c:pt idx="13">
                  <c:v>CAN GIO</c:v>
                </c:pt>
                <c:pt idx="14">
                  <c:v>CU CHI</c:v>
                </c:pt>
                <c:pt idx="15">
                  <c:v>GO VAP</c:v>
                </c:pt>
                <c:pt idx="16">
                  <c:v>HOC MON</c:v>
                </c:pt>
                <c:pt idx="17">
                  <c:v>NHA BE</c:v>
                </c:pt>
                <c:pt idx="18">
                  <c:v>PHU NHUAN</c:v>
                </c:pt>
                <c:pt idx="19">
                  <c:v>TAN BINH</c:v>
                </c:pt>
                <c:pt idx="20">
                  <c:v>TAN PHU</c:v>
                </c:pt>
                <c:pt idx="21">
                  <c:v>THU DUC</c:v>
                </c:pt>
              </c:strCache>
            </c:strRef>
          </c:cat>
          <c:val>
            <c:numRef>
              <c:f>'QH_Tổng_Ngày lấy mẫu'!$Q$5:$Q$26</c:f>
              <c:numCache>
                <c:formatCode>General</c:formatCode>
                <c:ptCount val="22"/>
                <c:pt idx="0">
                  <c:v>922</c:v>
                </c:pt>
                <c:pt idx="1">
                  <c:v>349</c:v>
                </c:pt>
                <c:pt idx="2">
                  <c:v>775</c:v>
                </c:pt>
                <c:pt idx="3">
                  <c:v>346</c:v>
                </c:pt>
                <c:pt idx="4">
                  <c:v>172</c:v>
                </c:pt>
                <c:pt idx="5">
                  <c:v>506</c:v>
                </c:pt>
                <c:pt idx="6">
                  <c:v>303</c:v>
                </c:pt>
                <c:pt idx="7">
                  <c:v>413</c:v>
                </c:pt>
                <c:pt idx="8">
                  <c:v>321</c:v>
                </c:pt>
                <c:pt idx="9">
                  <c:v>570</c:v>
                </c:pt>
                <c:pt idx="10">
                  <c:v>855</c:v>
                </c:pt>
                <c:pt idx="11">
                  <c:v>576</c:v>
                </c:pt>
                <c:pt idx="12">
                  <c:v>1025</c:v>
                </c:pt>
                <c:pt idx="13">
                  <c:v>197</c:v>
                </c:pt>
                <c:pt idx="14">
                  <c:v>284</c:v>
                </c:pt>
                <c:pt idx="15">
                  <c:v>787</c:v>
                </c:pt>
                <c:pt idx="16">
                  <c:v>521</c:v>
                </c:pt>
                <c:pt idx="17">
                  <c:v>175</c:v>
                </c:pt>
                <c:pt idx="18">
                  <c:v>907</c:v>
                </c:pt>
                <c:pt idx="19">
                  <c:v>1308</c:v>
                </c:pt>
                <c:pt idx="20">
                  <c:v>840</c:v>
                </c:pt>
                <c:pt idx="21">
                  <c:v>2769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728C-40B9-A6B6-C8F5705BE1A5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50"/>
        <c:overlap val="-25"/>
        <c:axId val="161810368"/>
        <c:axId val="161810760"/>
        <c:extLst xmlns:c16r2="http://schemas.microsoft.com/office/drawing/2015/06/chart">
          <c:ext xmlns:c15="http://schemas.microsoft.com/office/drawing/2012/chart" uri="{02D57815-91ED-43cb-92C2-25804820EDAC}">
            <c15:filteredBarSeries>
              <c15:ser>
                <c:idx val="0"/>
                <c:order val="0"/>
                <c:tx>
                  <c:strRef>
                    <c:extLst xmlns:c16r2="http://schemas.microsoft.com/office/drawing/2015/06/chart">
                      <c:ext uri="{02D57815-91ED-43cb-92C2-25804820EDAC}">
                        <c15:formulaRef>
                          <c15:sqref>'QH_Tổng_Ngày lấy mẫu'!$P$4</c15:sqref>
                        </c15:formulaRef>
                      </c:ext>
                    </c:extLst>
                    <c:strCache>
                      <c:ptCount val="1"/>
                      <c:pt idx="0">
                        <c:v>Ca mắc mới 7 ngày trước</c:v>
                      </c:pt>
                    </c:strCache>
                  </c:strRef>
                </c:tx>
                <c:spPr>
                  <a:solidFill>
                    <a:schemeClr val="accent1"/>
                  </a:solidFill>
                  <a:ln>
                    <a:noFill/>
                  </a:ln>
                  <a:effectLst/>
                </c:spPr>
                <c:invertIfNegative val="0"/>
                <c:dLbls>
                  <c:spPr>
                    <a:noFill/>
                    <a:ln>
                      <a:noFill/>
                    </a:ln>
                    <a:effectLst/>
                  </c:spPr>
                  <c:txPr>
                    <a:bodyPr rot="0" spcFirstLastPara="1" vertOverflow="ellipsis" vert="horz" wrap="square" lIns="38100" tIns="19050" rIns="38100" bIns="19050" anchor="ctr" anchorCtr="1">
                      <a:spAutoFit/>
                    </a:bodyPr>
                    <a:lstStyle/>
                    <a:p>
                      <a:pPr>
                        <a:defRPr sz="2400" b="0" i="0" u="none" strike="noStrike" kern="1200" baseline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+mn-lt"/>
                          <a:ea typeface="+mn-ea"/>
                          <a:cs typeface="+mn-cs"/>
                        </a:defRPr>
                      </a:pPr>
                      <a:endParaRPr lang="en-US"/>
                    </a:p>
                  </c:txPr>
                  <c:dLblPos val="outEnd"/>
                  <c:showLegendKey val="0"/>
                  <c:showVal val="1"/>
                  <c:showCatName val="0"/>
                  <c:showSerName val="0"/>
                  <c:showPercent val="0"/>
                  <c:showBubbleSize val="0"/>
                  <c:showLeaderLines val="0"/>
                  <c:extLst xmlns:c16r2="http://schemas.microsoft.com/office/drawing/2015/06/chart">
                    <c:ext uri="{CE6537A1-D6FC-4f65-9D91-7224C49458BB}">
                      <c15:showLeaderLines val="1"/>
                      <c15:leaderLines>
                        <c:spPr>
                          <a:ln w="9525" cap="flat" cmpd="sng" algn="ctr">
                            <a:solidFill>
                              <a:schemeClr val="tx1">
                                <a:lumMod val="35000"/>
                                <a:lumOff val="65000"/>
                              </a:schemeClr>
                            </a:solidFill>
                            <a:round/>
                          </a:ln>
                          <a:effectLst/>
                        </c:spPr>
                      </c15:leaderLines>
                    </c:ext>
                  </c:extLst>
                </c:dLbls>
                <c:cat>
                  <c:strRef>
                    <c:extLst xmlns:c16r2="http://schemas.microsoft.com/office/drawing/2015/06/chart">
                      <c:ext uri="{02D57815-91ED-43cb-92C2-25804820EDAC}">
                        <c15:formulaRef>
                          <c15:sqref>'QH_Tổng_Ngày lấy mẫu'!$A$5:$A$26</c15:sqref>
                        </c15:formulaRef>
                      </c:ext>
                    </c:extLst>
                    <c:strCache>
                      <c:ptCount val="22"/>
                      <c:pt idx="0">
                        <c:v>01</c:v>
                      </c:pt>
                      <c:pt idx="1">
                        <c:v>03</c:v>
                      </c:pt>
                      <c:pt idx="2">
                        <c:v>04</c:v>
                      </c:pt>
                      <c:pt idx="3">
                        <c:v>05</c:v>
                      </c:pt>
                      <c:pt idx="4">
                        <c:v>06</c:v>
                      </c:pt>
                      <c:pt idx="5">
                        <c:v>07</c:v>
                      </c:pt>
                      <c:pt idx="6">
                        <c:v>08</c:v>
                      </c:pt>
                      <c:pt idx="7">
                        <c:v>10</c:v>
                      </c:pt>
                      <c:pt idx="8">
                        <c:v>11</c:v>
                      </c:pt>
                      <c:pt idx="9">
                        <c:v>12</c:v>
                      </c:pt>
                      <c:pt idx="10">
                        <c:v>BINH CHANH</c:v>
                      </c:pt>
                      <c:pt idx="11">
                        <c:v>BINH TAN</c:v>
                      </c:pt>
                      <c:pt idx="12">
                        <c:v>BINH THANH</c:v>
                      </c:pt>
                      <c:pt idx="13">
                        <c:v>CAN GIO</c:v>
                      </c:pt>
                      <c:pt idx="14">
                        <c:v>CU CHI</c:v>
                      </c:pt>
                      <c:pt idx="15">
                        <c:v>GO VAP</c:v>
                      </c:pt>
                      <c:pt idx="16">
                        <c:v>HOC MON</c:v>
                      </c:pt>
                      <c:pt idx="17">
                        <c:v>NHA BE</c:v>
                      </c:pt>
                      <c:pt idx="18">
                        <c:v>PHU NHUAN</c:v>
                      </c:pt>
                      <c:pt idx="19">
                        <c:v>TAN BINH</c:v>
                      </c:pt>
                      <c:pt idx="20">
                        <c:v>TAN PHU</c:v>
                      </c:pt>
                      <c:pt idx="21">
                        <c:v>THU DUC</c:v>
                      </c:pt>
                    </c:strCache>
                  </c:strRef>
                </c:cat>
                <c:val>
                  <c:numRef>
                    <c:extLst xmlns:c16r2="http://schemas.microsoft.com/office/drawing/2015/06/chart">
                      <c:ext uri="{02D57815-91ED-43cb-92C2-25804820EDAC}">
                        <c15:formulaRef>
                          <c15:sqref>'QH_Tổng_Ngày lấy mẫu'!$P$5:$P$26</c15:sqref>
                        </c15:formulaRef>
                      </c:ext>
                    </c:extLst>
                    <c:numCache>
                      <c:formatCode>General</c:formatCode>
                      <c:ptCount val="22"/>
                      <c:pt idx="0">
                        <c:v>250</c:v>
                      </c:pt>
                      <c:pt idx="1">
                        <c:v>149</c:v>
                      </c:pt>
                      <c:pt idx="2">
                        <c:v>187</c:v>
                      </c:pt>
                      <c:pt idx="3">
                        <c:v>125</c:v>
                      </c:pt>
                      <c:pt idx="4">
                        <c:v>60</c:v>
                      </c:pt>
                      <c:pt idx="5">
                        <c:v>209</c:v>
                      </c:pt>
                      <c:pt idx="6">
                        <c:v>143</c:v>
                      </c:pt>
                      <c:pt idx="7">
                        <c:v>181</c:v>
                      </c:pt>
                      <c:pt idx="8">
                        <c:v>108</c:v>
                      </c:pt>
                      <c:pt idx="9">
                        <c:v>393</c:v>
                      </c:pt>
                      <c:pt idx="10">
                        <c:v>202</c:v>
                      </c:pt>
                      <c:pt idx="11">
                        <c:v>237</c:v>
                      </c:pt>
                      <c:pt idx="12">
                        <c:v>373</c:v>
                      </c:pt>
                      <c:pt idx="13">
                        <c:v>64</c:v>
                      </c:pt>
                      <c:pt idx="14">
                        <c:v>87</c:v>
                      </c:pt>
                      <c:pt idx="15">
                        <c:v>369</c:v>
                      </c:pt>
                      <c:pt idx="16">
                        <c:v>173</c:v>
                      </c:pt>
                      <c:pt idx="17">
                        <c:v>85</c:v>
                      </c:pt>
                      <c:pt idx="18">
                        <c:v>308</c:v>
                      </c:pt>
                      <c:pt idx="19">
                        <c:v>532</c:v>
                      </c:pt>
                      <c:pt idx="20">
                        <c:v>209</c:v>
                      </c:pt>
                      <c:pt idx="21">
                        <c:v>1075</c:v>
                      </c:pt>
                    </c:numCache>
                  </c:numRef>
                </c:val>
                <c:extLst xmlns:c16r2="http://schemas.microsoft.com/office/drawing/2015/06/chart">
                  <c:ext xmlns:c16="http://schemas.microsoft.com/office/drawing/2014/chart" uri="{C3380CC4-5D6E-409C-BE32-E72D297353CC}">
                    <c16:uniqueId val="{00000001-728C-40B9-A6B6-C8F5705BE1A5}"/>
                  </c:ext>
                </c:extLst>
              </c15:ser>
            </c15:filteredBarSeries>
          </c:ext>
        </c:extLst>
      </c:barChart>
      <c:catAx>
        <c:axId val="161810368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en-US"/>
          </a:p>
        </c:txPr>
        <c:crossAx val="161810760"/>
        <c:crosses val="autoZero"/>
        <c:auto val="1"/>
        <c:lblAlgn val="ctr"/>
        <c:lblOffset val="100"/>
        <c:noMultiLvlLbl val="0"/>
      </c:catAx>
      <c:valAx>
        <c:axId val="161810760"/>
        <c:scaling>
          <c:orientation val="minMax"/>
        </c:scaling>
        <c:delete val="1"/>
        <c:axPos val="b"/>
        <c:numFmt formatCode="General" sourceLinked="1"/>
        <c:majorTickMark val="none"/>
        <c:minorTickMark val="none"/>
        <c:tickLblPos val="nextTo"/>
        <c:crossAx val="16181036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 sz="2400"/>
      </a:pPr>
      <a:endParaRPr lang="en-US"/>
    </a:p>
  </c:txPr>
  <c:externalData r:id="rId3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bố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ca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quận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huyện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14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qua/ 100.000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endParaRPr lang="en-US" sz="1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c:rich>
      </c:tx>
      <c:layout>
        <c:manualLayout>
          <c:xMode val="edge"/>
          <c:yMode val="edge"/>
          <c:x val="0.12682562063836134"/>
          <c:y val="1.8805072394346218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title>
    <c:autoTitleDeleted val="0"/>
    <c:plotArea>
      <c:layout>
        <c:manualLayout>
          <c:layoutTarget val="inner"/>
          <c:xMode val="edge"/>
          <c:yMode val="edge"/>
          <c:x val="0.21615121204741761"/>
          <c:y val="0.13070162021246176"/>
          <c:w val="0.72682381521130079"/>
          <c:h val="0.71190436598994566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Query2!$U$1</c:f>
              <c:strCache>
                <c:ptCount val="1"/>
                <c:pt idx="0">
                  <c:v>Ca mắc mới 7 ngày trước/100.000 dân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Query2!$A$2:$A$23</c:f>
              <c:strCache>
                <c:ptCount val="22"/>
                <c:pt idx="0">
                  <c:v>BINH CHANH</c:v>
                </c:pt>
                <c:pt idx="1">
                  <c:v>BINH TAN</c:v>
                </c:pt>
                <c:pt idx="2">
                  <c:v>CAN GIO</c:v>
                </c:pt>
                <c:pt idx="3">
                  <c:v>CU CHI</c:v>
                </c:pt>
                <c:pt idx="4">
                  <c:v>12</c:v>
                </c:pt>
                <c:pt idx="5">
                  <c:v>GO VAP</c:v>
                </c:pt>
                <c:pt idx="6">
                  <c:v>08</c:v>
                </c:pt>
                <c:pt idx="7">
                  <c:v>06</c:v>
                </c:pt>
                <c:pt idx="8">
                  <c:v>NHA BE</c:v>
                </c:pt>
                <c:pt idx="9">
                  <c:v>11</c:v>
                </c:pt>
                <c:pt idx="10">
                  <c:v>HOC MON</c:v>
                </c:pt>
                <c:pt idx="11">
                  <c:v>07</c:v>
                </c:pt>
                <c:pt idx="12">
                  <c:v>TAN PHU</c:v>
                </c:pt>
                <c:pt idx="13">
                  <c:v>TAN BINH</c:v>
                </c:pt>
                <c:pt idx="14">
                  <c:v>05</c:v>
                </c:pt>
                <c:pt idx="15">
                  <c:v>THU DUC</c:v>
                </c:pt>
                <c:pt idx="16">
                  <c:v>04</c:v>
                </c:pt>
                <c:pt idx="17">
                  <c:v>BINH THANH</c:v>
                </c:pt>
                <c:pt idx="18">
                  <c:v>01</c:v>
                </c:pt>
                <c:pt idx="19">
                  <c:v>10</c:v>
                </c:pt>
                <c:pt idx="20">
                  <c:v>03</c:v>
                </c:pt>
                <c:pt idx="21">
                  <c:v>PHU NHUAN</c:v>
                </c:pt>
              </c:strCache>
            </c:strRef>
          </c:cat>
          <c:val>
            <c:numRef>
              <c:f>Query2!$U$2:$U$23</c:f>
              <c:numCache>
                <c:formatCode>0</c:formatCode>
                <c:ptCount val="22"/>
                <c:pt idx="0">
                  <c:v>21.680932091550094</c:v>
                </c:pt>
                <c:pt idx="1">
                  <c:v>36.587915534183573</c:v>
                </c:pt>
                <c:pt idx="2">
                  <c:v>62.11501630519178</c:v>
                </c:pt>
                <c:pt idx="3">
                  <c:v>24.108003857280618</c:v>
                </c:pt>
                <c:pt idx="4">
                  <c:v>35.302720831126912</c:v>
                </c:pt>
                <c:pt idx="5">
                  <c:v>89.653048203638917</c:v>
                </c:pt>
                <c:pt idx="6">
                  <c:v>95.391146670333356</c:v>
                </c:pt>
                <c:pt idx="7">
                  <c:v>78.782729589866378</c:v>
                </c:pt>
                <c:pt idx="8">
                  <c:v>110.17141375846536</c:v>
                </c:pt>
                <c:pt idx="9">
                  <c:v>110.89278418707808</c:v>
                </c:pt>
                <c:pt idx="10">
                  <c:v>122.7819665123555</c:v>
                </c:pt>
                <c:pt idx="11">
                  <c:v>192.29121647992841</c:v>
                </c:pt>
                <c:pt idx="12">
                  <c:v>124.64038505256062</c:v>
                </c:pt>
                <c:pt idx="13">
                  <c:v>181.40502969313908</c:v>
                </c:pt>
                <c:pt idx="14">
                  <c:v>204.84807101399795</c:v>
                </c:pt>
                <c:pt idx="15">
                  <c:v>228.13594054226397</c:v>
                </c:pt>
                <c:pt idx="16">
                  <c:v>246.54497749428873</c:v>
                </c:pt>
                <c:pt idx="17">
                  <c:v>266.89302242064628</c:v>
                </c:pt>
                <c:pt idx="18">
                  <c:v>212.42697822623472</c:v>
                </c:pt>
                <c:pt idx="19">
                  <c:v>265.53088355847024</c:v>
                </c:pt>
                <c:pt idx="20">
                  <c:v>207.33696403394796</c:v>
                </c:pt>
                <c:pt idx="21">
                  <c:v>300.38168800957607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6B3F-4514-B779-7F03142D1445}"/>
            </c:ext>
          </c:extLst>
        </c:ser>
        <c:ser>
          <c:idx val="1"/>
          <c:order val="1"/>
          <c:tx>
            <c:strRef>
              <c:f>Query2!$V$1</c:f>
              <c:strCache>
                <c:ptCount val="1"/>
                <c:pt idx="0">
                  <c:v>Ca mắc mới 7 ngày qua/100.000 dân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strRef>
              <c:f>Query2!$A$2:$A$23</c:f>
              <c:strCache>
                <c:ptCount val="22"/>
                <c:pt idx="0">
                  <c:v>BINH CHANH</c:v>
                </c:pt>
                <c:pt idx="1">
                  <c:v>BINH TAN</c:v>
                </c:pt>
                <c:pt idx="2">
                  <c:v>CAN GIO</c:v>
                </c:pt>
                <c:pt idx="3">
                  <c:v>CU CHI</c:v>
                </c:pt>
                <c:pt idx="4">
                  <c:v>12</c:v>
                </c:pt>
                <c:pt idx="5">
                  <c:v>GO VAP</c:v>
                </c:pt>
                <c:pt idx="6">
                  <c:v>08</c:v>
                </c:pt>
                <c:pt idx="7">
                  <c:v>06</c:v>
                </c:pt>
                <c:pt idx="8">
                  <c:v>NHA BE</c:v>
                </c:pt>
                <c:pt idx="9">
                  <c:v>11</c:v>
                </c:pt>
                <c:pt idx="10">
                  <c:v>HOC MON</c:v>
                </c:pt>
                <c:pt idx="11">
                  <c:v>07</c:v>
                </c:pt>
                <c:pt idx="12">
                  <c:v>TAN PHU</c:v>
                </c:pt>
                <c:pt idx="13">
                  <c:v>TAN BINH</c:v>
                </c:pt>
                <c:pt idx="14">
                  <c:v>05</c:v>
                </c:pt>
                <c:pt idx="15">
                  <c:v>THU DUC</c:v>
                </c:pt>
                <c:pt idx="16">
                  <c:v>04</c:v>
                </c:pt>
                <c:pt idx="17">
                  <c:v>BINH THANH</c:v>
                </c:pt>
                <c:pt idx="18">
                  <c:v>01</c:v>
                </c:pt>
                <c:pt idx="19">
                  <c:v>10</c:v>
                </c:pt>
                <c:pt idx="20">
                  <c:v>03</c:v>
                </c:pt>
                <c:pt idx="21">
                  <c:v>PHU NHUAN</c:v>
                </c:pt>
              </c:strCache>
            </c:strRef>
          </c:cat>
          <c:val>
            <c:numRef>
              <c:f>Query2!$V$2:$V$23</c:f>
              <c:numCache>
                <c:formatCode>0</c:formatCode>
                <c:ptCount val="22"/>
                <c:pt idx="0">
                  <c:v>58.915576335733945</c:v>
                </c:pt>
                <c:pt idx="1">
                  <c:v>82.758380374939023</c:v>
                </c:pt>
                <c:pt idx="2">
                  <c:v>93.172524457787674</c:v>
                </c:pt>
                <c:pt idx="3">
                  <c:v>95.70146985768973</c:v>
                </c:pt>
                <c:pt idx="4">
                  <c:v>100.3605920770608</c:v>
                </c:pt>
                <c:pt idx="5">
                  <c:v>201.85686313334651</c:v>
                </c:pt>
                <c:pt idx="6">
                  <c:v>203.67298883665771</c:v>
                </c:pt>
                <c:pt idx="7">
                  <c:v>214.72155711747894</c:v>
                </c:pt>
                <c:pt idx="8">
                  <c:v>221.96299536631994</c:v>
                </c:pt>
                <c:pt idx="9">
                  <c:v>250.96788000233457</c:v>
                </c:pt>
                <c:pt idx="10">
                  <c:v>365.61741139234749</c:v>
                </c:pt>
                <c:pt idx="11">
                  <c:v>408.38085084103614</c:v>
                </c:pt>
                <c:pt idx="12">
                  <c:v>419.38745913911907</c:v>
                </c:pt>
                <c:pt idx="13">
                  <c:v>425.82443812178963</c:v>
                </c:pt>
                <c:pt idx="14">
                  <c:v>435.95871523491871</c:v>
                </c:pt>
                <c:pt idx="15">
                  <c:v>543.87360587891158</c:v>
                </c:pt>
                <c:pt idx="16">
                  <c:v>569.99389292257592</c:v>
                </c:pt>
                <c:pt idx="17">
                  <c:v>592.55148097060908</c:v>
                </c:pt>
                <c:pt idx="18">
                  <c:v>621.5456029582424</c:v>
                </c:pt>
                <c:pt idx="19">
                  <c:v>621.94817692554443</c:v>
                </c:pt>
                <c:pt idx="20">
                  <c:v>638.5978492245597</c:v>
                </c:pt>
                <c:pt idx="21">
                  <c:v>684.32820651805673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6B3F-4514-B779-7F03142D144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82"/>
        <c:axId val="161811544"/>
        <c:axId val="161811936"/>
      </c:barChart>
      <c:catAx>
        <c:axId val="161811544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en-US"/>
          </a:p>
        </c:txPr>
        <c:crossAx val="161811936"/>
        <c:crosses val="autoZero"/>
        <c:auto val="1"/>
        <c:lblAlgn val="ctr"/>
        <c:lblOffset val="100"/>
        <c:noMultiLvlLbl val="0"/>
      </c:catAx>
      <c:valAx>
        <c:axId val="161811936"/>
        <c:scaling>
          <c:orientation val="minMax"/>
        </c:scaling>
        <c:delete val="0"/>
        <c:axPos val="b"/>
        <c:numFmt formatCode="0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181154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legend>
    <c:plotVisOnly val="1"/>
    <c:dispBlanksAs val="gap"/>
    <c:showDLblsOverMax val="0"/>
  </c:chart>
  <c:spPr>
    <a:solidFill>
      <a:schemeClr val="bg1"/>
    </a:solidFill>
    <a:ln>
      <a:noFill/>
    </a:ln>
    <a:effectLst/>
  </c:spPr>
  <c:txPr>
    <a:bodyPr/>
    <a:lstStyle/>
    <a:p>
      <a:pPr>
        <a:defRPr sz="1400" b="1"/>
      </a:pPr>
      <a:endParaRPr lang="en-US"/>
    </a:p>
  </c:txPr>
  <c:externalData r:id="rId3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bố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ca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mắc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quận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huyện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14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qua/ 100.000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endParaRPr lang="en-US" sz="1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c:rich>
      </c:tx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title>
    <c:autoTitleDeleted val="0"/>
    <c:plotArea>
      <c:layout>
        <c:manualLayout>
          <c:layoutTarget val="inner"/>
          <c:xMode val="edge"/>
          <c:yMode val="edge"/>
          <c:x val="0.20843213453374601"/>
          <c:y val="0.11958727467813808"/>
          <c:w val="0.73547596053702968"/>
          <c:h val="0.72163828606128055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'QH_Tổng_Ngày lấy mẫu'!$T$4</c:f>
              <c:strCache>
                <c:ptCount val="1"/>
                <c:pt idx="0">
                  <c:v>Ca mắc mới 7 ngày trước/100.000 dân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'QH_Tổng_Ngày lấy mẫu'!$A$5:$A$26</c:f>
              <c:strCache>
                <c:ptCount val="22"/>
                <c:pt idx="0">
                  <c:v>CU CHI</c:v>
                </c:pt>
                <c:pt idx="1">
                  <c:v>BINH TAN</c:v>
                </c:pt>
                <c:pt idx="2">
                  <c:v>08</c:v>
                </c:pt>
                <c:pt idx="3">
                  <c:v>06</c:v>
                </c:pt>
                <c:pt idx="4">
                  <c:v>NHA BE</c:v>
                </c:pt>
                <c:pt idx="5">
                  <c:v>12</c:v>
                </c:pt>
                <c:pt idx="6">
                  <c:v>BINH CHANH</c:v>
                </c:pt>
                <c:pt idx="7">
                  <c:v>GO VAP</c:v>
                </c:pt>
                <c:pt idx="8">
                  <c:v>HOC MON</c:v>
                </c:pt>
                <c:pt idx="9">
                  <c:v>07</c:v>
                </c:pt>
                <c:pt idx="10">
                  <c:v>11</c:v>
                </c:pt>
                <c:pt idx="11">
                  <c:v>TAN PHU</c:v>
                </c:pt>
                <c:pt idx="12">
                  <c:v>10</c:v>
                </c:pt>
                <c:pt idx="13">
                  <c:v>BINH THANH</c:v>
                </c:pt>
                <c:pt idx="14">
                  <c:v>THU DUC</c:v>
                </c:pt>
                <c:pt idx="15">
                  <c:v>05</c:v>
                </c:pt>
                <c:pt idx="16">
                  <c:v>03</c:v>
                </c:pt>
                <c:pt idx="17">
                  <c:v>CAN GIO</c:v>
                </c:pt>
                <c:pt idx="18">
                  <c:v>TAN BINH</c:v>
                </c:pt>
                <c:pt idx="19">
                  <c:v>04</c:v>
                </c:pt>
                <c:pt idx="20">
                  <c:v>01</c:v>
                </c:pt>
                <c:pt idx="21">
                  <c:v>PHU NHUAN</c:v>
                </c:pt>
              </c:strCache>
            </c:strRef>
          </c:cat>
          <c:val>
            <c:numRef>
              <c:f>'QH_Tổng_Ngày lấy mẫu'!$T$5:$T$26</c:f>
              <c:numCache>
                <c:formatCode>0</c:formatCode>
                <c:ptCount val="22"/>
                <c:pt idx="0">
                  <c:v>63.557464714648901</c:v>
                </c:pt>
                <c:pt idx="1">
                  <c:v>103.23019025716077</c:v>
                </c:pt>
                <c:pt idx="2">
                  <c:v>122.8912970617808</c:v>
                </c:pt>
                <c:pt idx="3">
                  <c:v>92.685564223372211</c:v>
                </c:pt>
                <c:pt idx="4">
                  <c:v>137.71426719808173</c:v>
                </c:pt>
                <c:pt idx="5">
                  <c:v>198.19956123761253</c:v>
                </c:pt>
                <c:pt idx="6">
                  <c:v>95.207571358546062</c:v>
                </c:pt>
                <c:pt idx="7">
                  <c:v>202.95690053461814</c:v>
                </c:pt>
                <c:pt idx="8">
                  <c:v>157.34281634546298</c:v>
                </c:pt>
                <c:pt idx="9">
                  <c:v>198.95477348665858</c:v>
                </c:pt>
                <c:pt idx="10">
                  <c:v>210.11264372288477</c:v>
                </c:pt>
                <c:pt idx="11">
                  <c:v>163.83547469173064</c:v>
                </c:pt>
                <c:pt idx="12">
                  <c:v>322.55765049720213</c:v>
                </c:pt>
                <c:pt idx="13">
                  <c:v>304.43760661437631</c:v>
                </c:pt>
                <c:pt idx="14">
                  <c:v>332.76273552636877</c:v>
                </c:pt>
                <c:pt idx="15">
                  <c:v>328.28216508653514</c:v>
                </c:pt>
                <c:pt idx="16">
                  <c:v>411.90943521410998</c:v>
                </c:pt>
                <c:pt idx="17">
                  <c:v>331.28008696102285</c:v>
                </c:pt>
                <c:pt idx="18">
                  <c:v>507.93408314078937</c:v>
                </c:pt>
                <c:pt idx="19">
                  <c:v>422.97165863699081</c:v>
                </c:pt>
                <c:pt idx="20">
                  <c:v>491.72911626443221</c:v>
                </c:pt>
                <c:pt idx="21">
                  <c:v>695.6207511800709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53A5-4495-BB45-4E2A4C03211B}"/>
            </c:ext>
          </c:extLst>
        </c:ser>
        <c:ser>
          <c:idx val="1"/>
          <c:order val="1"/>
          <c:tx>
            <c:strRef>
              <c:f>'QH_Tổng_Ngày lấy mẫu'!$U$4</c:f>
              <c:strCache>
                <c:ptCount val="1"/>
                <c:pt idx="0">
                  <c:v>Ca mắc mới 7 ngày qua/100.000 dân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strRef>
              <c:f>'QH_Tổng_Ngày lấy mẫu'!$A$5:$A$26</c:f>
              <c:strCache>
                <c:ptCount val="22"/>
                <c:pt idx="0">
                  <c:v>CU CHI</c:v>
                </c:pt>
                <c:pt idx="1">
                  <c:v>BINH TAN</c:v>
                </c:pt>
                <c:pt idx="2">
                  <c:v>08</c:v>
                </c:pt>
                <c:pt idx="3">
                  <c:v>06</c:v>
                </c:pt>
                <c:pt idx="4">
                  <c:v>NHA BE</c:v>
                </c:pt>
                <c:pt idx="5">
                  <c:v>12</c:v>
                </c:pt>
                <c:pt idx="6">
                  <c:v>BINH CHANH</c:v>
                </c:pt>
                <c:pt idx="7">
                  <c:v>GO VAP</c:v>
                </c:pt>
                <c:pt idx="8">
                  <c:v>HOC MON</c:v>
                </c:pt>
                <c:pt idx="9">
                  <c:v>07</c:v>
                </c:pt>
                <c:pt idx="10">
                  <c:v>11</c:v>
                </c:pt>
                <c:pt idx="11">
                  <c:v>TAN PHU</c:v>
                </c:pt>
                <c:pt idx="12">
                  <c:v>10</c:v>
                </c:pt>
                <c:pt idx="13">
                  <c:v>BINH THANH</c:v>
                </c:pt>
                <c:pt idx="14">
                  <c:v>THU DUC</c:v>
                </c:pt>
                <c:pt idx="15">
                  <c:v>05</c:v>
                </c:pt>
                <c:pt idx="16">
                  <c:v>03</c:v>
                </c:pt>
                <c:pt idx="17">
                  <c:v>CAN GIO</c:v>
                </c:pt>
                <c:pt idx="18">
                  <c:v>TAN BINH</c:v>
                </c:pt>
                <c:pt idx="19">
                  <c:v>04</c:v>
                </c:pt>
                <c:pt idx="20">
                  <c:v>01</c:v>
                </c:pt>
                <c:pt idx="21">
                  <c:v>PHU NHUAN</c:v>
                </c:pt>
              </c:strCache>
            </c:strRef>
          </c:cat>
          <c:val>
            <c:numRef>
              <c:f>'QH_Tổng_Ngày lấy mẫu'!$U$5:$U$26</c:f>
              <c:numCache>
                <c:formatCode>0</c:formatCode>
                <c:ptCount val="22"/>
                <c:pt idx="0">
                  <c:v>207.47494228689985</c:v>
                </c:pt>
                <c:pt idx="1">
                  <c:v>250.88856366297304</c:v>
                </c:pt>
                <c:pt idx="2">
                  <c:v>260.39204901901803</c:v>
                </c:pt>
                <c:pt idx="3">
                  <c:v>265.69861744033369</c:v>
                </c:pt>
                <c:pt idx="4">
                  <c:v>283.52937364310941</c:v>
                </c:pt>
                <c:pt idx="5">
                  <c:v>287.46501248203344</c:v>
                </c:pt>
                <c:pt idx="6">
                  <c:v>402.98254213642019</c:v>
                </c:pt>
                <c:pt idx="7">
                  <c:v>432.86471740039161</c:v>
                </c:pt>
                <c:pt idx="8">
                  <c:v>473.84744113286825</c:v>
                </c:pt>
                <c:pt idx="9">
                  <c:v>481.67997791506826</c:v>
                </c:pt>
                <c:pt idx="10">
                  <c:v>624.50146884301864</c:v>
                </c:pt>
                <c:pt idx="11">
                  <c:v>658.47750593805608</c:v>
                </c:pt>
                <c:pt idx="12">
                  <c:v>736.00171080300811</c:v>
                </c:pt>
                <c:pt idx="13">
                  <c:v>836.59127822985454</c:v>
                </c:pt>
                <c:pt idx="14">
                  <c:v>857.13489736978147</c:v>
                </c:pt>
                <c:pt idx="15">
                  <c:v>908.68503295952939</c:v>
                </c:pt>
                <c:pt idx="16">
                  <c:v>964.80800597130451</c:v>
                </c:pt>
                <c:pt idx="17">
                  <c:v>1019.7215176768984</c:v>
                </c:pt>
                <c:pt idx="18">
                  <c:v>1248.8304149401363</c:v>
                </c:pt>
                <c:pt idx="19">
                  <c:v>1752.9574087896679</c:v>
                </c:pt>
                <c:pt idx="20">
                  <c:v>1813.496980783226</c:v>
                </c:pt>
                <c:pt idx="21">
                  <c:v>2048.4676016893645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53A5-4495-BB45-4E2A4C03211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2"/>
        <c:overlap val="2"/>
        <c:axId val="220661776"/>
        <c:axId val="220662168"/>
      </c:barChart>
      <c:catAx>
        <c:axId val="220661776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en-US"/>
          </a:p>
        </c:txPr>
        <c:crossAx val="220662168"/>
        <c:crosses val="autoZero"/>
        <c:auto val="1"/>
        <c:lblAlgn val="ctr"/>
        <c:lblOffset val="100"/>
        <c:noMultiLvlLbl val="0"/>
      </c:catAx>
      <c:valAx>
        <c:axId val="220662168"/>
        <c:scaling>
          <c:orientation val="minMax"/>
        </c:scaling>
        <c:delete val="0"/>
        <c:axPos val="b"/>
        <c:numFmt formatCode="0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20661776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en-US"/>
        </a:p>
      </c:txPr>
    </c:legend>
    <c:plotVisOnly val="1"/>
    <c:dispBlanksAs val="gap"/>
    <c:showDLblsOverMax val="0"/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 sz="1400" b="1"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3BD96D6-2500-4675-81C1-F2FE303FE616}" type="doc">
      <dgm:prSet loTypeId="urn:microsoft.com/office/officeart/2011/layout/CircleProcess" loCatId="process" qsTypeId="urn:microsoft.com/office/officeart/2005/8/quickstyle/simple5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F1FD7BC4-BCA5-4A7C-BFC0-279784CB430B}">
      <dgm:prSet phldrT="[Text]" custT="1"/>
      <dgm:spPr/>
      <dgm:t>
        <a:bodyPr/>
        <a:lstStyle/>
        <a:p>
          <a:r>
            <a:rPr lang="en-US" sz="1800" b="1" dirty="0">
              <a:latin typeface="Times New Roman" panose="02020603050405020304" pitchFamily="18" charset="0"/>
              <a:cs typeface="Times New Roman" panose="02020603050405020304" pitchFamily="18" charset="0"/>
            </a:rPr>
            <a:t>B1.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Phát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hiện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ca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</dgm:t>
    </dgm:pt>
    <dgm:pt modelId="{9B8CA596-FC2B-4B1E-8875-0B3BC65E9286}" type="parTrans" cxnId="{D24740DB-1DD2-46C8-9476-CC24A97EEAE5}">
      <dgm:prSet/>
      <dgm:spPr/>
      <dgm:t>
        <a:bodyPr/>
        <a:lstStyle/>
        <a:p>
          <a:endParaRPr lang="en-US"/>
        </a:p>
      </dgm:t>
    </dgm:pt>
    <dgm:pt modelId="{D65C5B93-456D-4C8E-93A3-4E2E0169758C}" type="sibTrans" cxnId="{D24740DB-1DD2-46C8-9476-CC24A97EEAE5}">
      <dgm:prSet/>
      <dgm:spPr/>
      <dgm:t>
        <a:bodyPr/>
        <a:lstStyle/>
        <a:p>
          <a:endParaRPr lang="en-US"/>
        </a:p>
      </dgm:t>
    </dgm:pt>
    <dgm:pt modelId="{8856CFF8-4C0E-4040-9FE1-A5ED8FACF132}">
      <dgm:prSet phldrT="[Text]" custT="1"/>
      <dgm:spPr/>
      <dgm:t>
        <a:bodyPr/>
        <a:lstStyle/>
        <a:p>
          <a:r>
            <a:rPr lang="en-US" sz="1800" b="1" dirty="0">
              <a:latin typeface="Times New Roman" panose="02020603050405020304" pitchFamily="18" charset="0"/>
              <a:cs typeface="Times New Roman" panose="02020603050405020304" pitchFamily="18" charset="0"/>
            </a:rPr>
            <a:t>B2.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Chăm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sóc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quản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 F</a:t>
          </a:r>
          <a:r>
            <a:rPr lang="en-US" sz="1800" dirty="0"/>
            <a:t>0</a:t>
          </a:r>
        </a:p>
      </dgm:t>
    </dgm:pt>
    <dgm:pt modelId="{F2D1747F-6FE5-4E85-823B-71F1245D49F2}" type="parTrans" cxnId="{1053114D-F734-46A3-AF55-16BFF5C6854F}">
      <dgm:prSet/>
      <dgm:spPr/>
      <dgm:t>
        <a:bodyPr/>
        <a:lstStyle/>
        <a:p>
          <a:endParaRPr lang="en-US"/>
        </a:p>
      </dgm:t>
    </dgm:pt>
    <dgm:pt modelId="{05C2D6A5-BA86-49D8-8B4A-2256C4482810}" type="sibTrans" cxnId="{1053114D-F734-46A3-AF55-16BFF5C6854F}">
      <dgm:prSet/>
      <dgm:spPr/>
      <dgm:t>
        <a:bodyPr/>
        <a:lstStyle/>
        <a:p>
          <a:endParaRPr lang="en-US"/>
        </a:p>
      </dgm:t>
    </dgm:pt>
    <dgm:pt modelId="{8645F9B7-6968-49F2-9D51-04CDAD1D9814}">
      <dgm:prSet phldrT="[Text]" custT="1"/>
      <dgm:spPr/>
      <dgm:t>
        <a:bodyPr/>
        <a:lstStyle/>
        <a:p>
          <a:r>
            <a:rPr lang="en-US" sz="1800" b="1" dirty="0">
              <a:latin typeface="Times New Roman" panose="02020603050405020304" pitchFamily="18" charset="0"/>
              <a:cs typeface="Times New Roman" panose="02020603050405020304" pitchFamily="18" charset="0"/>
            </a:rPr>
            <a:t>B4.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các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hộ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gia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đình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có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lây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lan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endParaRPr lang="en-US" sz="1800" b="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B063D61-C6B6-4A89-A496-B9990717DE24}" type="parTrans" cxnId="{34BF76F9-4663-473E-BF76-DF16A9EC7B1B}">
      <dgm:prSet/>
      <dgm:spPr/>
      <dgm:t>
        <a:bodyPr/>
        <a:lstStyle/>
        <a:p>
          <a:endParaRPr lang="en-US"/>
        </a:p>
      </dgm:t>
    </dgm:pt>
    <dgm:pt modelId="{176A8EB6-E1FB-4033-932E-905523661253}" type="sibTrans" cxnId="{34BF76F9-4663-473E-BF76-DF16A9EC7B1B}">
      <dgm:prSet/>
      <dgm:spPr/>
      <dgm:t>
        <a:bodyPr/>
        <a:lstStyle/>
        <a:p>
          <a:endParaRPr lang="en-US"/>
        </a:p>
      </dgm:t>
    </dgm:pt>
    <dgm:pt modelId="{03258D3D-39DD-4B3D-B429-E9A42B6537BD}">
      <dgm:prSet phldrT="[Text]" custT="1"/>
      <dgm:spPr/>
      <dgm:t>
        <a:bodyPr/>
        <a:lstStyle/>
        <a:p>
          <a:r>
            <a:rPr lang="en-US" sz="1800" b="1" dirty="0">
              <a:latin typeface="Times New Roman" panose="02020603050405020304" pitchFamily="18" charset="0"/>
              <a:cs typeface="Times New Roman" panose="02020603050405020304" pitchFamily="18" charset="0"/>
            </a:rPr>
            <a:t>B3.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F1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trong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cùng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hộ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gia</a:t>
          </a:r>
          <a:r>
            <a:rPr lang="en-US" sz="1800" b="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đình</a:t>
          </a:r>
          <a:endParaRPr lang="en-US" sz="1800" b="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5102873-4655-48CA-BD1C-99B82C852998}" type="parTrans" cxnId="{F0AF9337-662F-4715-93C5-D63C5E8C976F}">
      <dgm:prSet/>
      <dgm:spPr/>
      <dgm:t>
        <a:bodyPr/>
        <a:lstStyle/>
        <a:p>
          <a:endParaRPr lang="en-US"/>
        </a:p>
      </dgm:t>
    </dgm:pt>
    <dgm:pt modelId="{849BC3D2-C073-4C82-833C-D271A3DC6909}" type="sibTrans" cxnId="{F0AF9337-662F-4715-93C5-D63C5E8C976F}">
      <dgm:prSet/>
      <dgm:spPr/>
      <dgm:t>
        <a:bodyPr/>
        <a:lstStyle/>
        <a:p>
          <a:endParaRPr lang="en-US"/>
        </a:p>
      </dgm:t>
    </dgm:pt>
    <dgm:pt modelId="{4A385A34-AD77-47E8-9608-FBCF9A92CD82}" type="pres">
      <dgm:prSet presAssocID="{C3BD96D6-2500-4675-81C1-F2FE303FE616}" presName="Name0" presStyleCnt="0">
        <dgm:presLayoutVars>
          <dgm:chMax val="11"/>
          <dgm:chPref val="11"/>
          <dgm:dir/>
          <dgm:resizeHandles/>
        </dgm:presLayoutVars>
      </dgm:prSet>
      <dgm:spPr/>
      <dgm:t>
        <a:bodyPr/>
        <a:lstStyle/>
        <a:p>
          <a:endParaRPr lang="en-US"/>
        </a:p>
      </dgm:t>
    </dgm:pt>
    <dgm:pt modelId="{95AF6CD7-D7D3-4FE6-9D58-CA9E3DB3E82E}" type="pres">
      <dgm:prSet presAssocID="{8645F9B7-6968-49F2-9D51-04CDAD1D9814}" presName="Accent4" presStyleCnt="0"/>
      <dgm:spPr/>
    </dgm:pt>
    <dgm:pt modelId="{BC6EEE91-7E40-4078-9871-CD59036635CB}" type="pres">
      <dgm:prSet presAssocID="{8645F9B7-6968-49F2-9D51-04CDAD1D9814}" presName="Accent" presStyleLbl="node1" presStyleIdx="0" presStyleCnt="4" custLinFactNeighborX="1950"/>
      <dgm:spPr/>
    </dgm:pt>
    <dgm:pt modelId="{BEF997D8-15D2-49CF-B290-C736A5040B3F}" type="pres">
      <dgm:prSet presAssocID="{8645F9B7-6968-49F2-9D51-04CDAD1D9814}" presName="ParentBackground4" presStyleCnt="0"/>
      <dgm:spPr/>
    </dgm:pt>
    <dgm:pt modelId="{5F0963F0-D2DC-44A5-B015-377A32F9B95F}" type="pres">
      <dgm:prSet presAssocID="{8645F9B7-6968-49F2-9D51-04CDAD1D9814}" presName="ParentBackground" presStyleLbl="fgAcc1" presStyleIdx="0" presStyleCnt="4" custLinFactNeighborX="2091"/>
      <dgm:spPr/>
      <dgm:t>
        <a:bodyPr/>
        <a:lstStyle/>
        <a:p>
          <a:endParaRPr lang="en-US"/>
        </a:p>
      </dgm:t>
    </dgm:pt>
    <dgm:pt modelId="{0F1B8849-2F00-46D9-83EE-0830A855DABB}" type="pres">
      <dgm:prSet presAssocID="{8645F9B7-6968-49F2-9D51-04CDAD1D9814}" presName="Parent4" presStyleLbl="revTx" presStyleIdx="0" presStyleCnt="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39B1C87-27C3-407D-8191-26970FEB612B}" type="pres">
      <dgm:prSet presAssocID="{03258D3D-39DD-4B3D-B429-E9A42B6537BD}" presName="Accent3" presStyleCnt="0"/>
      <dgm:spPr/>
    </dgm:pt>
    <dgm:pt modelId="{078F8925-58C8-418F-8CBD-5E780D662988}" type="pres">
      <dgm:prSet presAssocID="{03258D3D-39DD-4B3D-B429-E9A42B6537BD}" presName="Accent" presStyleLbl="node1" presStyleIdx="1" presStyleCnt="4" custLinFactNeighborX="-7820"/>
      <dgm:spPr/>
    </dgm:pt>
    <dgm:pt modelId="{999E6BA9-D766-4C50-A138-30C5BF23E7CD}" type="pres">
      <dgm:prSet presAssocID="{03258D3D-39DD-4B3D-B429-E9A42B6537BD}" presName="ParentBackground3" presStyleCnt="0"/>
      <dgm:spPr/>
    </dgm:pt>
    <dgm:pt modelId="{DA88F95A-F02B-4FEB-A772-89C54EEEE8D1}" type="pres">
      <dgm:prSet presAssocID="{03258D3D-39DD-4B3D-B429-E9A42B6537BD}" presName="ParentBackground" presStyleLbl="fgAcc1" presStyleIdx="1" presStyleCnt="4" custLinFactNeighborX="-11849"/>
      <dgm:spPr/>
      <dgm:t>
        <a:bodyPr/>
        <a:lstStyle/>
        <a:p>
          <a:endParaRPr lang="en-US"/>
        </a:p>
      </dgm:t>
    </dgm:pt>
    <dgm:pt modelId="{A1FCD80B-E556-4958-A938-A0719C4A045A}" type="pres">
      <dgm:prSet presAssocID="{03258D3D-39DD-4B3D-B429-E9A42B6537BD}" presName="Parent3" presStyleLbl="revTx" presStyleIdx="0" presStyleCnt="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608728A-145A-4541-97AB-ABA3392A63BD}" type="pres">
      <dgm:prSet presAssocID="{8856CFF8-4C0E-4040-9FE1-A5ED8FACF132}" presName="Accent2" presStyleCnt="0"/>
      <dgm:spPr/>
    </dgm:pt>
    <dgm:pt modelId="{119D534C-71AA-45A3-A41C-A2F88D5BE8A4}" type="pres">
      <dgm:prSet presAssocID="{8856CFF8-4C0E-4040-9FE1-A5ED8FACF132}" presName="Accent" presStyleLbl="node1" presStyleIdx="2" presStyleCnt="4" custLinFactNeighborX="-17479"/>
      <dgm:spPr/>
    </dgm:pt>
    <dgm:pt modelId="{4F3B7387-F417-43C3-A409-06203C035FA0}" type="pres">
      <dgm:prSet presAssocID="{8856CFF8-4C0E-4040-9FE1-A5ED8FACF132}" presName="ParentBackground2" presStyleCnt="0"/>
      <dgm:spPr/>
    </dgm:pt>
    <dgm:pt modelId="{07027FE9-3CFE-42F8-8AE2-5283E55433C8}" type="pres">
      <dgm:prSet presAssocID="{8856CFF8-4C0E-4040-9FE1-A5ED8FACF132}" presName="ParentBackground" presStyleLbl="fgAcc1" presStyleIdx="2" presStyleCnt="4" custLinFactNeighborX="-26475"/>
      <dgm:spPr/>
      <dgm:t>
        <a:bodyPr/>
        <a:lstStyle/>
        <a:p>
          <a:endParaRPr lang="en-US"/>
        </a:p>
      </dgm:t>
    </dgm:pt>
    <dgm:pt modelId="{0D5AB2AE-4D83-44B8-BC11-18C1416AF0D0}" type="pres">
      <dgm:prSet presAssocID="{8856CFF8-4C0E-4040-9FE1-A5ED8FACF132}" presName="Parent2" presStyleLbl="revTx" presStyleIdx="0" presStyleCnt="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509F1FED-E18D-4726-87FA-21F9D3B78957}" type="pres">
      <dgm:prSet presAssocID="{F1FD7BC4-BCA5-4A7C-BFC0-279784CB430B}" presName="Accent1" presStyleCnt="0"/>
      <dgm:spPr/>
    </dgm:pt>
    <dgm:pt modelId="{2B92483F-9A12-4980-AFCF-200B2941BDCF}" type="pres">
      <dgm:prSet presAssocID="{F1FD7BC4-BCA5-4A7C-BFC0-279784CB430B}" presName="Accent" presStyleLbl="node1" presStyleIdx="3" presStyleCnt="4" custLinFactNeighborX="-26680"/>
      <dgm:spPr/>
    </dgm:pt>
    <dgm:pt modelId="{1001C673-64F4-480B-A4D1-09B84374459E}" type="pres">
      <dgm:prSet presAssocID="{F1FD7BC4-BCA5-4A7C-BFC0-279784CB430B}" presName="ParentBackground1" presStyleCnt="0"/>
      <dgm:spPr/>
    </dgm:pt>
    <dgm:pt modelId="{B1AE711F-FD8C-4D20-AC43-163FF205D6D7}" type="pres">
      <dgm:prSet presAssocID="{F1FD7BC4-BCA5-4A7C-BFC0-279784CB430B}" presName="ParentBackground" presStyleLbl="fgAcc1" presStyleIdx="3" presStyleCnt="4" custLinFactNeighborX="-40414"/>
      <dgm:spPr/>
      <dgm:t>
        <a:bodyPr/>
        <a:lstStyle/>
        <a:p>
          <a:endParaRPr lang="en-US"/>
        </a:p>
      </dgm:t>
    </dgm:pt>
    <dgm:pt modelId="{D62341C7-1EB0-4900-87FA-BAB51CEB227E}" type="pres">
      <dgm:prSet presAssocID="{F1FD7BC4-BCA5-4A7C-BFC0-279784CB430B}" presName="Parent1" presStyleLbl="revTx" presStyleIdx="0" presStyleCnt="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CBD03600-BD50-48CE-861C-5742097C3A1C}" type="presOf" srcId="{C3BD96D6-2500-4675-81C1-F2FE303FE616}" destId="{4A385A34-AD77-47E8-9608-FBCF9A92CD82}" srcOrd="0" destOrd="0" presId="urn:microsoft.com/office/officeart/2011/layout/CircleProcess"/>
    <dgm:cxn modelId="{F0AF9337-662F-4715-93C5-D63C5E8C976F}" srcId="{C3BD96D6-2500-4675-81C1-F2FE303FE616}" destId="{03258D3D-39DD-4B3D-B429-E9A42B6537BD}" srcOrd="2" destOrd="0" parTransId="{65102873-4655-48CA-BD1C-99B82C852998}" sibTransId="{849BC3D2-C073-4C82-833C-D271A3DC6909}"/>
    <dgm:cxn modelId="{3E5A6B64-F9CB-4A29-B529-A4B9CD487C2A}" type="presOf" srcId="{8645F9B7-6968-49F2-9D51-04CDAD1D9814}" destId="{5F0963F0-D2DC-44A5-B015-377A32F9B95F}" srcOrd="0" destOrd="0" presId="urn:microsoft.com/office/officeart/2011/layout/CircleProcess"/>
    <dgm:cxn modelId="{526BD1E6-737C-4464-8C19-BF43794A7E7A}" type="presOf" srcId="{03258D3D-39DD-4B3D-B429-E9A42B6537BD}" destId="{A1FCD80B-E556-4958-A938-A0719C4A045A}" srcOrd="1" destOrd="0" presId="urn:microsoft.com/office/officeart/2011/layout/CircleProcess"/>
    <dgm:cxn modelId="{D749D2BB-EFFE-4960-82F5-FAF3246862F7}" type="presOf" srcId="{8856CFF8-4C0E-4040-9FE1-A5ED8FACF132}" destId="{07027FE9-3CFE-42F8-8AE2-5283E55433C8}" srcOrd="0" destOrd="0" presId="urn:microsoft.com/office/officeart/2011/layout/CircleProcess"/>
    <dgm:cxn modelId="{8D76A25E-D6B7-46E4-A930-F7D49166BEEB}" type="presOf" srcId="{8856CFF8-4C0E-4040-9FE1-A5ED8FACF132}" destId="{0D5AB2AE-4D83-44B8-BC11-18C1416AF0D0}" srcOrd="1" destOrd="0" presId="urn:microsoft.com/office/officeart/2011/layout/CircleProcess"/>
    <dgm:cxn modelId="{34BF76F9-4663-473E-BF76-DF16A9EC7B1B}" srcId="{C3BD96D6-2500-4675-81C1-F2FE303FE616}" destId="{8645F9B7-6968-49F2-9D51-04CDAD1D9814}" srcOrd="3" destOrd="0" parTransId="{9B063D61-C6B6-4A89-A496-B9990717DE24}" sibTransId="{176A8EB6-E1FB-4033-932E-905523661253}"/>
    <dgm:cxn modelId="{C64289F0-9EDD-4DC9-AA06-EA3141550BE2}" type="presOf" srcId="{8645F9B7-6968-49F2-9D51-04CDAD1D9814}" destId="{0F1B8849-2F00-46D9-83EE-0830A855DABB}" srcOrd="1" destOrd="0" presId="urn:microsoft.com/office/officeart/2011/layout/CircleProcess"/>
    <dgm:cxn modelId="{F23570CF-BD3A-44ED-85C0-1DEA5865BEAE}" type="presOf" srcId="{F1FD7BC4-BCA5-4A7C-BFC0-279784CB430B}" destId="{B1AE711F-FD8C-4D20-AC43-163FF205D6D7}" srcOrd="0" destOrd="0" presId="urn:microsoft.com/office/officeart/2011/layout/CircleProcess"/>
    <dgm:cxn modelId="{D24740DB-1DD2-46C8-9476-CC24A97EEAE5}" srcId="{C3BD96D6-2500-4675-81C1-F2FE303FE616}" destId="{F1FD7BC4-BCA5-4A7C-BFC0-279784CB430B}" srcOrd="0" destOrd="0" parTransId="{9B8CA596-FC2B-4B1E-8875-0B3BC65E9286}" sibTransId="{D65C5B93-456D-4C8E-93A3-4E2E0169758C}"/>
    <dgm:cxn modelId="{C44A24AA-AF9F-410F-A178-DC766AD3A14C}" type="presOf" srcId="{03258D3D-39DD-4B3D-B429-E9A42B6537BD}" destId="{DA88F95A-F02B-4FEB-A772-89C54EEEE8D1}" srcOrd="0" destOrd="0" presId="urn:microsoft.com/office/officeart/2011/layout/CircleProcess"/>
    <dgm:cxn modelId="{8751EA07-8290-4C8B-A440-2E821060AE36}" type="presOf" srcId="{F1FD7BC4-BCA5-4A7C-BFC0-279784CB430B}" destId="{D62341C7-1EB0-4900-87FA-BAB51CEB227E}" srcOrd="1" destOrd="0" presId="urn:microsoft.com/office/officeart/2011/layout/CircleProcess"/>
    <dgm:cxn modelId="{1053114D-F734-46A3-AF55-16BFF5C6854F}" srcId="{C3BD96D6-2500-4675-81C1-F2FE303FE616}" destId="{8856CFF8-4C0E-4040-9FE1-A5ED8FACF132}" srcOrd="1" destOrd="0" parTransId="{F2D1747F-6FE5-4E85-823B-71F1245D49F2}" sibTransId="{05C2D6A5-BA86-49D8-8B4A-2256C4482810}"/>
    <dgm:cxn modelId="{83D178C9-6D4E-431E-B2EC-002D32FF134E}" type="presParOf" srcId="{4A385A34-AD77-47E8-9608-FBCF9A92CD82}" destId="{95AF6CD7-D7D3-4FE6-9D58-CA9E3DB3E82E}" srcOrd="0" destOrd="0" presId="urn:microsoft.com/office/officeart/2011/layout/CircleProcess"/>
    <dgm:cxn modelId="{4AAA542A-C7E0-4692-989C-E1B4EF997476}" type="presParOf" srcId="{95AF6CD7-D7D3-4FE6-9D58-CA9E3DB3E82E}" destId="{BC6EEE91-7E40-4078-9871-CD59036635CB}" srcOrd="0" destOrd="0" presId="urn:microsoft.com/office/officeart/2011/layout/CircleProcess"/>
    <dgm:cxn modelId="{3DF8732C-0360-4438-99FE-0DCF1F54D21E}" type="presParOf" srcId="{4A385A34-AD77-47E8-9608-FBCF9A92CD82}" destId="{BEF997D8-15D2-49CF-B290-C736A5040B3F}" srcOrd="1" destOrd="0" presId="urn:microsoft.com/office/officeart/2011/layout/CircleProcess"/>
    <dgm:cxn modelId="{4E90991F-D443-46C6-8A14-24F650C051BC}" type="presParOf" srcId="{BEF997D8-15D2-49CF-B290-C736A5040B3F}" destId="{5F0963F0-D2DC-44A5-B015-377A32F9B95F}" srcOrd="0" destOrd="0" presId="urn:microsoft.com/office/officeart/2011/layout/CircleProcess"/>
    <dgm:cxn modelId="{EC702B36-17E6-49A5-ABB0-8998468CE453}" type="presParOf" srcId="{4A385A34-AD77-47E8-9608-FBCF9A92CD82}" destId="{0F1B8849-2F00-46D9-83EE-0830A855DABB}" srcOrd="2" destOrd="0" presId="urn:microsoft.com/office/officeart/2011/layout/CircleProcess"/>
    <dgm:cxn modelId="{C0257453-96CD-4046-A340-C9BA5A0E5FF7}" type="presParOf" srcId="{4A385A34-AD77-47E8-9608-FBCF9A92CD82}" destId="{639B1C87-27C3-407D-8191-26970FEB612B}" srcOrd="3" destOrd="0" presId="urn:microsoft.com/office/officeart/2011/layout/CircleProcess"/>
    <dgm:cxn modelId="{7915DE7A-FFF5-44A1-BBC8-0DB79CF1E2DE}" type="presParOf" srcId="{639B1C87-27C3-407D-8191-26970FEB612B}" destId="{078F8925-58C8-418F-8CBD-5E780D662988}" srcOrd="0" destOrd="0" presId="urn:microsoft.com/office/officeart/2011/layout/CircleProcess"/>
    <dgm:cxn modelId="{6E1D1D6F-40F6-4CB9-8680-4198A7231DE1}" type="presParOf" srcId="{4A385A34-AD77-47E8-9608-FBCF9A92CD82}" destId="{999E6BA9-D766-4C50-A138-30C5BF23E7CD}" srcOrd="4" destOrd="0" presId="urn:microsoft.com/office/officeart/2011/layout/CircleProcess"/>
    <dgm:cxn modelId="{69D18EA4-84C0-4793-ACDA-70B780B8BAEF}" type="presParOf" srcId="{999E6BA9-D766-4C50-A138-30C5BF23E7CD}" destId="{DA88F95A-F02B-4FEB-A772-89C54EEEE8D1}" srcOrd="0" destOrd="0" presId="urn:microsoft.com/office/officeart/2011/layout/CircleProcess"/>
    <dgm:cxn modelId="{E0DEC9C8-6512-4633-AA16-06DDA08C507C}" type="presParOf" srcId="{4A385A34-AD77-47E8-9608-FBCF9A92CD82}" destId="{A1FCD80B-E556-4958-A938-A0719C4A045A}" srcOrd="5" destOrd="0" presId="urn:microsoft.com/office/officeart/2011/layout/CircleProcess"/>
    <dgm:cxn modelId="{1E5EC88B-BB51-4DA1-8A70-F6B121C66A78}" type="presParOf" srcId="{4A385A34-AD77-47E8-9608-FBCF9A92CD82}" destId="{C608728A-145A-4541-97AB-ABA3392A63BD}" srcOrd="6" destOrd="0" presId="urn:microsoft.com/office/officeart/2011/layout/CircleProcess"/>
    <dgm:cxn modelId="{5A854530-0186-4688-8D77-A4BAC050E04C}" type="presParOf" srcId="{C608728A-145A-4541-97AB-ABA3392A63BD}" destId="{119D534C-71AA-45A3-A41C-A2F88D5BE8A4}" srcOrd="0" destOrd="0" presId="urn:microsoft.com/office/officeart/2011/layout/CircleProcess"/>
    <dgm:cxn modelId="{F0519607-D509-4744-9FD6-1CE9E5BCB191}" type="presParOf" srcId="{4A385A34-AD77-47E8-9608-FBCF9A92CD82}" destId="{4F3B7387-F417-43C3-A409-06203C035FA0}" srcOrd="7" destOrd="0" presId="urn:microsoft.com/office/officeart/2011/layout/CircleProcess"/>
    <dgm:cxn modelId="{BA0771CD-1399-426B-84A9-78ABE085094E}" type="presParOf" srcId="{4F3B7387-F417-43C3-A409-06203C035FA0}" destId="{07027FE9-3CFE-42F8-8AE2-5283E55433C8}" srcOrd="0" destOrd="0" presId="urn:microsoft.com/office/officeart/2011/layout/CircleProcess"/>
    <dgm:cxn modelId="{2F49E67B-2C1F-4623-9CF6-277A629CBA50}" type="presParOf" srcId="{4A385A34-AD77-47E8-9608-FBCF9A92CD82}" destId="{0D5AB2AE-4D83-44B8-BC11-18C1416AF0D0}" srcOrd="8" destOrd="0" presId="urn:microsoft.com/office/officeart/2011/layout/CircleProcess"/>
    <dgm:cxn modelId="{705D3AAE-D703-435B-BE0A-1B8E15FDB408}" type="presParOf" srcId="{4A385A34-AD77-47E8-9608-FBCF9A92CD82}" destId="{509F1FED-E18D-4726-87FA-21F9D3B78957}" srcOrd="9" destOrd="0" presId="urn:microsoft.com/office/officeart/2011/layout/CircleProcess"/>
    <dgm:cxn modelId="{35D31AFE-B08A-490C-840C-3758F80516DA}" type="presParOf" srcId="{509F1FED-E18D-4726-87FA-21F9D3B78957}" destId="{2B92483F-9A12-4980-AFCF-200B2941BDCF}" srcOrd="0" destOrd="0" presId="urn:microsoft.com/office/officeart/2011/layout/CircleProcess"/>
    <dgm:cxn modelId="{CA2A173C-59CC-4F26-A302-059425045253}" type="presParOf" srcId="{4A385A34-AD77-47E8-9608-FBCF9A92CD82}" destId="{1001C673-64F4-480B-A4D1-09B84374459E}" srcOrd="10" destOrd="0" presId="urn:microsoft.com/office/officeart/2011/layout/CircleProcess"/>
    <dgm:cxn modelId="{5C8441B3-1016-4BE1-9446-48CF73B2A087}" type="presParOf" srcId="{1001C673-64F4-480B-A4D1-09B84374459E}" destId="{B1AE711F-FD8C-4D20-AC43-163FF205D6D7}" srcOrd="0" destOrd="0" presId="urn:microsoft.com/office/officeart/2011/layout/CircleProcess"/>
    <dgm:cxn modelId="{D61209F3-D17F-4F33-933F-2D95152C0459}" type="presParOf" srcId="{4A385A34-AD77-47E8-9608-FBCF9A92CD82}" destId="{D62341C7-1EB0-4900-87FA-BAB51CEB227E}" srcOrd="11" destOrd="0" presId="urn:microsoft.com/office/officeart/2011/layout/CircleProcess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7324C149-5CFF-4567-A59B-4FBA2CA82C92}" type="doc">
      <dgm:prSet loTypeId="urn:microsoft.com/office/officeart/2005/8/layout/hList1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4E49F33B-CEE7-4AD2-9841-7BC777037CF7}">
      <dgm:prSet phldrT="[Text]"/>
      <dgm:spPr/>
      <dgm:t>
        <a:bodyPr/>
        <a:lstStyle/>
        <a:p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Ca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(F0)</a:t>
          </a:r>
        </a:p>
      </dgm:t>
    </dgm:pt>
    <dgm:pt modelId="{91D359F7-1C3B-457E-9076-1A0C39EAAC43}" type="parTrans" cxnId="{D9219704-CA0A-4D03-A304-7AF878444B5E}">
      <dgm:prSet/>
      <dgm:spPr/>
      <dgm:t>
        <a:bodyPr/>
        <a:lstStyle/>
        <a:p>
          <a:endParaRPr lang="en-US"/>
        </a:p>
      </dgm:t>
    </dgm:pt>
    <dgm:pt modelId="{9722FCF8-531B-40FD-846A-837ACC1C824D}" type="sibTrans" cxnId="{D9219704-CA0A-4D03-A304-7AF878444B5E}">
      <dgm:prSet/>
      <dgm:spPr/>
      <dgm:t>
        <a:bodyPr/>
        <a:lstStyle/>
        <a:p>
          <a:endParaRPr lang="en-US"/>
        </a:p>
      </dgm:t>
    </dgm:pt>
    <dgm:pt modelId="{F971952B-2C16-4DC5-ACB0-F9A2F0125BD8}">
      <dgm:prSet phldrT="[Text]" custT="1"/>
      <dgm:spPr/>
      <dgm:t>
        <a:bodyPr/>
        <a:lstStyle/>
        <a:p>
          <a:pPr algn="just"/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RT-PCR (+)</a:t>
          </a:r>
        </a:p>
      </dgm:t>
    </dgm:pt>
    <dgm:pt modelId="{B5AE9221-790C-493F-89EF-424EE0EC990A}" type="parTrans" cxnId="{0FFCA0D2-DB8C-4792-9139-CA61E4D2F085}">
      <dgm:prSet/>
      <dgm:spPr/>
      <dgm:t>
        <a:bodyPr/>
        <a:lstStyle/>
        <a:p>
          <a:endParaRPr lang="en-US"/>
        </a:p>
      </dgm:t>
    </dgm:pt>
    <dgm:pt modelId="{868461A4-496B-4F15-A0A2-9E366C29F023}" type="sibTrans" cxnId="{0FFCA0D2-DB8C-4792-9139-CA61E4D2F085}">
      <dgm:prSet/>
      <dgm:spPr/>
      <dgm:t>
        <a:bodyPr/>
        <a:lstStyle/>
        <a:p>
          <a:endParaRPr lang="en-US"/>
        </a:p>
      </dgm:t>
    </dgm:pt>
    <dgm:pt modelId="{B47F0AB6-FA9C-49D6-BA39-CBD30F51EE0D}">
      <dgm:prSet phldrT="[Text]" custT="1"/>
      <dgm:spPr/>
      <dgm:t>
        <a:bodyPr/>
        <a:lstStyle/>
        <a:p>
          <a:pPr algn="just"/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Test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nhanh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(+) + 1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trong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kiện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:</a:t>
          </a:r>
        </a:p>
      </dgm:t>
    </dgm:pt>
    <dgm:pt modelId="{491E3063-A467-4A30-8DC8-D68DA7AEA5F4}" type="parTrans" cxnId="{49AA6055-A9C7-456F-A908-169C018F031E}">
      <dgm:prSet/>
      <dgm:spPr/>
      <dgm:t>
        <a:bodyPr/>
        <a:lstStyle/>
        <a:p>
          <a:endParaRPr lang="en-US"/>
        </a:p>
      </dgm:t>
    </dgm:pt>
    <dgm:pt modelId="{1CEA9A80-1403-43BF-B701-E3F36EB2F264}" type="sibTrans" cxnId="{49AA6055-A9C7-456F-A908-169C018F031E}">
      <dgm:prSet/>
      <dgm:spPr/>
      <dgm:t>
        <a:bodyPr/>
        <a:lstStyle/>
        <a:p>
          <a:endParaRPr lang="en-US"/>
        </a:p>
      </dgm:t>
    </dgm:pt>
    <dgm:pt modelId="{4E3C2B1C-262E-48C4-8FED-1CB726EA8E0B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gần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(F1)</a:t>
          </a:r>
        </a:p>
      </dgm:t>
    </dgm:pt>
    <dgm:pt modelId="{0F9F1681-8B6C-4E72-A18C-380DAC6706C4}" type="parTrans" cxnId="{14960365-6EF0-46A2-8ED8-071D9C6483E6}">
      <dgm:prSet/>
      <dgm:spPr/>
      <dgm:t>
        <a:bodyPr/>
        <a:lstStyle/>
        <a:p>
          <a:endParaRPr lang="en-US"/>
        </a:p>
      </dgm:t>
    </dgm:pt>
    <dgm:pt modelId="{13F4F871-C527-4438-B3C9-BC18FDF2E52B}" type="sibTrans" cxnId="{14960365-6EF0-46A2-8ED8-071D9C6483E6}">
      <dgm:prSet/>
      <dgm:spPr/>
      <dgm:t>
        <a:bodyPr/>
        <a:lstStyle/>
        <a:p>
          <a:endParaRPr lang="en-US"/>
        </a:p>
      </dgm:t>
    </dgm:pt>
    <dgm:pt modelId="{B193C135-E558-4ED7-9C2C-678958D73E04}">
      <dgm:prSet phldrT="[Text]" custT="1"/>
      <dgm:spPr/>
      <dgm:t>
        <a:bodyPr/>
        <a:lstStyle/>
        <a:p>
          <a:pPr algn="just"/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trực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với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</dgm:t>
    </dgm:pt>
    <dgm:pt modelId="{468341A7-5EA7-4F62-96EB-A7E983BEF815}" type="parTrans" cxnId="{90300A5F-ECC0-48D6-BA79-838B4DFA8E57}">
      <dgm:prSet/>
      <dgm:spPr/>
      <dgm:t>
        <a:bodyPr/>
        <a:lstStyle/>
        <a:p>
          <a:endParaRPr lang="en-US"/>
        </a:p>
      </dgm:t>
    </dgm:pt>
    <dgm:pt modelId="{72E2F0F3-EA40-4F8C-81B7-9736B5643349}" type="sibTrans" cxnId="{90300A5F-ECC0-48D6-BA79-838B4DFA8E57}">
      <dgm:prSet/>
      <dgm:spPr/>
      <dgm:t>
        <a:bodyPr/>
        <a:lstStyle/>
        <a:p>
          <a:endParaRPr lang="en-US"/>
        </a:p>
      </dgm:t>
    </dgm:pt>
    <dgm:pt modelId="{190AB88B-199D-4039-BCA6-634B9F6FA524}">
      <dgm:prSet phldrT="[Text]" custT="1"/>
      <dgm:spPr/>
      <dgm:t>
        <a:bodyPr/>
        <a:lstStyle/>
        <a:p>
          <a:pPr algn="just"/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eo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khẩu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trang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giao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2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mét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gian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hẹp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kín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thiểu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gian 15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phút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C94F3934-DA7C-460A-92F2-F8C27E67BB28}" type="parTrans" cxnId="{8E45F9EA-D9FA-4986-A897-6501E7B744D6}">
      <dgm:prSet/>
      <dgm:spPr/>
      <dgm:t>
        <a:bodyPr/>
        <a:lstStyle/>
        <a:p>
          <a:endParaRPr lang="en-US"/>
        </a:p>
      </dgm:t>
    </dgm:pt>
    <dgm:pt modelId="{1F30B3A1-4E49-43CD-895B-642F5755B856}" type="sibTrans" cxnId="{8E45F9EA-D9FA-4986-A897-6501E7B744D6}">
      <dgm:prSet/>
      <dgm:spPr/>
      <dgm:t>
        <a:bodyPr/>
        <a:lstStyle/>
        <a:p>
          <a:endParaRPr lang="en-US"/>
        </a:p>
      </dgm:t>
    </dgm:pt>
    <dgm:pt modelId="{E2FA0A92-F1BF-483C-99D0-1460E1ECE52E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có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yếu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tố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endParaRPr lang="en-US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4AB2254-5B1C-4556-B7A4-7AADD7EE8A77}" type="parTrans" cxnId="{E19BEF1D-D379-41EF-A265-D1A1EB82DB90}">
      <dgm:prSet/>
      <dgm:spPr/>
      <dgm:t>
        <a:bodyPr/>
        <a:lstStyle/>
        <a:p>
          <a:endParaRPr lang="en-US"/>
        </a:p>
      </dgm:t>
    </dgm:pt>
    <dgm:pt modelId="{34336B40-2CAF-4079-842E-9FAE22C74124}" type="sibTrans" cxnId="{E19BEF1D-D379-41EF-A265-D1A1EB82DB90}">
      <dgm:prSet/>
      <dgm:spPr/>
      <dgm:t>
        <a:bodyPr/>
        <a:lstStyle/>
        <a:p>
          <a:endParaRPr lang="en-US"/>
        </a:p>
      </dgm:t>
    </dgm:pt>
    <dgm:pt modelId="{9835934D-8CB4-45CD-988D-8F476635AA0F}">
      <dgm:prSet phldrT="[Text]" custT="1"/>
      <dgm:spPr/>
      <dgm:t>
        <a:bodyPr/>
        <a:lstStyle/>
        <a:p>
          <a:pPr algn="just">
            <a:buFont typeface="Arial" panose="020B0604020202020204" pitchFamily="34" charset="0"/>
            <a:buChar char="•"/>
          </a:pP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sống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hộ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gia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đình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nhưng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không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gần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đang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kỳ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lây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truyền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(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không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bao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F1).</a:t>
          </a:r>
        </a:p>
      </dgm:t>
    </dgm:pt>
    <dgm:pt modelId="{7AF9C582-9CF6-40DA-A8D2-B2B9961603D8}" type="parTrans" cxnId="{5895C65C-8051-455D-98C7-26A65844CFD7}">
      <dgm:prSet/>
      <dgm:spPr/>
      <dgm:t>
        <a:bodyPr/>
        <a:lstStyle/>
        <a:p>
          <a:endParaRPr lang="en-US"/>
        </a:p>
      </dgm:t>
    </dgm:pt>
    <dgm:pt modelId="{D4F3BE8A-977D-45CC-8EAC-11807A39EB7D}" type="sibTrans" cxnId="{5895C65C-8051-455D-98C7-26A65844CFD7}">
      <dgm:prSet/>
      <dgm:spPr/>
      <dgm:t>
        <a:bodyPr/>
        <a:lstStyle/>
        <a:p>
          <a:endParaRPr lang="en-US"/>
        </a:p>
      </dgm:t>
    </dgm:pt>
    <dgm:pt modelId="{8FA6B970-712A-422F-A631-CD3C62374AAA}">
      <dgm:prSet phldrT="[Text]" custT="1"/>
      <dgm:spPr/>
      <dgm:t>
        <a:bodyPr/>
        <a:lstStyle/>
        <a:p>
          <a:pPr algn="just">
            <a:buFont typeface="Wingdings" panose="05000000000000000000" pitchFamily="2" charset="2"/>
            <a:buChar char="ü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F1</a:t>
          </a:r>
        </a:p>
      </dgm:t>
    </dgm:pt>
    <dgm:pt modelId="{CA9B28C8-97A8-48A8-9B25-8E20C7B64C1B}" type="parTrans" cxnId="{2A5016CD-CA1E-4783-B9F3-C1B335AB9495}">
      <dgm:prSet/>
      <dgm:spPr/>
      <dgm:t>
        <a:bodyPr/>
        <a:lstStyle/>
        <a:p>
          <a:endParaRPr lang="en-US"/>
        </a:p>
      </dgm:t>
    </dgm:pt>
    <dgm:pt modelId="{E26F8E18-D8BD-413E-B398-8F6E8955C796}" type="sibTrans" cxnId="{2A5016CD-CA1E-4783-B9F3-C1B335AB9495}">
      <dgm:prSet/>
      <dgm:spPr/>
      <dgm:t>
        <a:bodyPr/>
        <a:lstStyle/>
        <a:p>
          <a:endParaRPr lang="en-US"/>
        </a:p>
      </dgm:t>
    </dgm:pt>
    <dgm:pt modelId="{9703F711-227C-4282-9A10-BD74E15062CA}">
      <dgm:prSet phldrT="[Text]" custT="1"/>
      <dgm:spPr/>
      <dgm:t>
        <a:bodyPr/>
        <a:lstStyle/>
        <a:p>
          <a:pPr algn="just">
            <a:buFont typeface="Wingdings" panose="05000000000000000000" pitchFamily="2" charset="2"/>
            <a:buChar char="ü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≥2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triệu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chứng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nghi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ngờ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(không bao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D9AECD11-92E6-4B9D-8F2B-8F5AB67C8598}" type="parTrans" cxnId="{065C8F29-6BFB-4623-9E4F-D2284F65776A}">
      <dgm:prSet/>
      <dgm:spPr/>
      <dgm:t>
        <a:bodyPr/>
        <a:lstStyle/>
        <a:p>
          <a:endParaRPr lang="en-US"/>
        </a:p>
      </dgm:t>
    </dgm:pt>
    <dgm:pt modelId="{171EDB58-0196-45E4-8469-09371BD4DADE}" type="sibTrans" cxnId="{065C8F29-6BFB-4623-9E4F-D2284F65776A}">
      <dgm:prSet/>
      <dgm:spPr/>
      <dgm:t>
        <a:bodyPr/>
        <a:lstStyle/>
        <a:p>
          <a:endParaRPr lang="en-US"/>
        </a:p>
      </dgm:t>
    </dgm:pt>
    <dgm:pt modelId="{55E0298A-9592-409C-BFBD-AC596C2E7C53}">
      <dgm:prSet phldrT="[Text]" custT="1"/>
      <dgm:spPr/>
      <dgm:t>
        <a:bodyPr/>
        <a:lstStyle/>
        <a:p>
          <a:pPr algn="just">
            <a:buFont typeface="Wingdings" panose="05000000000000000000" pitchFamily="2" charset="2"/>
            <a:buChar char="ü"/>
          </a:pP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Test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nhanh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(+) 2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lần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liên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trong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8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giờ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(không bao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F279108C-90CF-42E6-AC2F-52B1E89DF7A1}" type="parTrans" cxnId="{A2BF62EA-17CB-4AEB-805C-321E023140F3}">
      <dgm:prSet/>
      <dgm:spPr/>
      <dgm:t>
        <a:bodyPr/>
        <a:lstStyle/>
        <a:p>
          <a:endParaRPr lang="en-US"/>
        </a:p>
      </dgm:t>
    </dgm:pt>
    <dgm:pt modelId="{4B647A73-0E79-4F80-A0EC-9E999510D20D}" type="sibTrans" cxnId="{A2BF62EA-17CB-4AEB-805C-321E023140F3}">
      <dgm:prSet/>
      <dgm:spPr/>
      <dgm:t>
        <a:bodyPr/>
        <a:lstStyle/>
        <a:p>
          <a:endParaRPr lang="en-US"/>
        </a:p>
      </dgm:t>
    </dgm:pt>
    <dgm:pt modelId="{BD348304-E29D-43DD-84FE-2285E8467D43}">
      <dgm:prSet custT="1"/>
      <dgm:spPr/>
      <dgm:t>
        <a:bodyPr/>
        <a:lstStyle/>
        <a:p>
          <a:pPr algn="just">
            <a:buFont typeface="Arial" panose="020B0604020202020204" pitchFamily="34" charset="0"/>
            <a:buChar char="•"/>
          </a:pP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 ở, đến từ khu vực ổ </a:t>
          </a:r>
          <a:r>
            <a:rPr lang="vi-VN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dịch đang hoạt động.</a:t>
          </a:r>
          <a:endParaRPr lang="en-US" sz="18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118E573-51EF-4D66-B743-4C44AAA140C7}" type="parTrans" cxnId="{2EFDB05F-7826-44FC-BC1C-E43AE94E3807}">
      <dgm:prSet/>
      <dgm:spPr/>
      <dgm:t>
        <a:bodyPr/>
        <a:lstStyle/>
        <a:p>
          <a:endParaRPr lang="en-US"/>
        </a:p>
      </dgm:t>
    </dgm:pt>
    <dgm:pt modelId="{BFCD38C8-FD65-418C-978F-54389823DD17}" type="sibTrans" cxnId="{2EFDB05F-7826-44FC-BC1C-E43AE94E3807}">
      <dgm:prSet/>
      <dgm:spPr/>
      <dgm:t>
        <a:bodyPr/>
        <a:lstStyle/>
        <a:p>
          <a:endParaRPr lang="en-US"/>
        </a:p>
      </dgm:t>
    </dgm:pt>
    <dgm:pt modelId="{5387673A-5D23-49CB-B657-54040210E067}">
      <dgm:prSet phldrT="[Text]" custT="1"/>
      <dgm:spPr/>
      <dgm:t>
        <a:bodyPr/>
        <a:lstStyle/>
        <a:p>
          <a:pPr algn="just"/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hông đeo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khẩu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trang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giao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gần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2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mét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ở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gian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hẹp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kín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kỳ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lây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truyền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của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1095F0F2-5293-4709-914E-4EBC4F892C9C}" type="parTrans" cxnId="{93669A57-4D36-4508-9705-F990591CA3E0}">
      <dgm:prSet/>
      <dgm:spPr/>
      <dgm:t>
        <a:bodyPr/>
        <a:lstStyle/>
        <a:p>
          <a:endParaRPr lang="en-US"/>
        </a:p>
      </dgm:t>
    </dgm:pt>
    <dgm:pt modelId="{D970141A-F6B5-4BB7-B962-17B21AC5A1D9}" type="sibTrans" cxnId="{93669A57-4D36-4508-9705-F990591CA3E0}">
      <dgm:prSet/>
      <dgm:spPr/>
      <dgm:t>
        <a:bodyPr/>
        <a:lstStyle/>
        <a:p>
          <a:endParaRPr lang="en-US"/>
        </a:p>
      </dgm:t>
    </dgm:pt>
    <dgm:pt modelId="{1042E089-A882-4FDA-88C0-AFDFA53F6A0A}">
      <dgm:prSet phldrT="[Text]" custT="1"/>
      <dgm:spPr/>
      <dgm:t>
        <a:bodyPr/>
        <a:lstStyle/>
        <a:p>
          <a:pPr algn="just"/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rực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chăm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sóc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khám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và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trị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mà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sử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dụng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đầy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đủ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các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tiện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hộ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cá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nhân (PPE).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E3D582A7-594A-4385-9FD0-D3F4919DF36C}" type="parTrans" cxnId="{450F2A20-DBC6-4CED-94B2-1BA62EEBF276}">
      <dgm:prSet/>
      <dgm:spPr/>
      <dgm:t>
        <a:bodyPr/>
        <a:lstStyle/>
        <a:p>
          <a:endParaRPr lang="en-US"/>
        </a:p>
      </dgm:t>
    </dgm:pt>
    <dgm:pt modelId="{AAE66591-F92D-4BD8-9085-B4FADCA04D4C}" type="sibTrans" cxnId="{450F2A20-DBC6-4CED-94B2-1BA62EEBF276}">
      <dgm:prSet/>
      <dgm:spPr/>
      <dgm:t>
        <a:bodyPr/>
        <a:lstStyle/>
        <a:p>
          <a:endParaRPr lang="en-US"/>
        </a:p>
      </dgm:t>
    </dgm:pt>
    <dgm:pt modelId="{9EA0AD46-D1C6-48F6-9304-701FB026C6C4}" type="pres">
      <dgm:prSet presAssocID="{7324C149-5CFF-4567-A59B-4FBA2CA82C92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5454AA0-FA5D-4CCC-B1BE-56DDC67E81BD}" type="pres">
      <dgm:prSet presAssocID="{4E49F33B-CEE7-4AD2-9841-7BC777037CF7}" presName="composite" presStyleCnt="0"/>
      <dgm:spPr/>
    </dgm:pt>
    <dgm:pt modelId="{398BECF4-676A-4BA7-AD29-1DB072C7F09A}" type="pres">
      <dgm:prSet presAssocID="{4E49F33B-CEE7-4AD2-9841-7BC777037CF7}" presName="parTx" presStyleLbl="alignNode1" presStyleIdx="0" presStyleCnt="3" custScaleY="85790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0A54BA8-F9A5-41E8-BD64-4BE811BFDED9}" type="pres">
      <dgm:prSet presAssocID="{4E49F33B-CEE7-4AD2-9841-7BC777037CF7}" presName="desTx" presStyleLbl="alignAccFollow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48A6CA1-B53A-47DF-93F8-C391A304E717}" type="pres">
      <dgm:prSet presAssocID="{9722FCF8-531B-40FD-846A-837ACC1C824D}" presName="space" presStyleCnt="0"/>
      <dgm:spPr/>
    </dgm:pt>
    <dgm:pt modelId="{0DE24600-DE2D-426F-9C27-F6676D147450}" type="pres">
      <dgm:prSet presAssocID="{4E3C2B1C-262E-48C4-8FED-1CB726EA8E0B}" presName="composite" presStyleCnt="0"/>
      <dgm:spPr/>
    </dgm:pt>
    <dgm:pt modelId="{E617394C-D90D-4A4B-A954-56E8300300AC}" type="pres">
      <dgm:prSet presAssocID="{4E3C2B1C-262E-48C4-8FED-1CB726EA8E0B}" presName="parTx" presStyleLbl="alignNode1" presStyleIdx="1" presStyleCnt="3" custScaleY="81976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85807875-D428-4A28-931B-D4A3985007D9}" type="pres">
      <dgm:prSet presAssocID="{4E3C2B1C-262E-48C4-8FED-1CB726EA8E0B}" presName="desTx" presStyleLbl="alignAccFollow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BFFC2D0-135F-4CE4-AAD8-853C82A074C3}" type="pres">
      <dgm:prSet presAssocID="{13F4F871-C527-4438-B3C9-BC18FDF2E52B}" presName="space" presStyleCnt="0"/>
      <dgm:spPr/>
    </dgm:pt>
    <dgm:pt modelId="{70A43AD0-3970-4CBE-A044-521FADD8BC3E}" type="pres">
      <dgm:prSet presAssocID="{E2FA0A92-F1BF-483C-99D0-1460E1ECE52E}" presName="composite" presStyleCnt="0"/>
      <dgm:spPr/>
    </dgm:pt>
    <dgm:pt modelId="{1B8A65C6-06F3-4769-B594-5FBC34585DE9}" type="pres">
      <dgm:prSet presAssocID="{E2FA0A92-F1BF-483C-99D0-1460E1ECE52E}" presName="parTx" presStyleLbl="alignNode1" presStyleIdx="2" presStyleCnt="3" custScaleY="85790" custLinFactNeighborX="1546" custLinFactNeighborY="-1197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A8C623BD-8A28-4005-A0EC-457A82354B2E}" type="pres">
      <dgm:prSet presAssocID="{E2FA0A92-F1BF-483C-99D0-1460E1ECE52E}" presName="desTx" presStyleLbl="alignAccFollowNode1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2EFDB05F-7826-44FC-BC1C-E43AE94E3807}" srcId="{E2FA0A92-F1BF-483C-99D0-1460E1ECE52E}" destId="{BD348304-E29D-43DD-84FE-2285E8467D43}" srcOrd="1" destOrd="0" parTransId="{6118E573-51EF-4D66-B743-4C44AAA140C7}" sibTransId="{BFCD38C8-FD65-418C-978F-54389823DD17}"/>
    <dgm:cxn modelId="{93669A57-4D36-4508-9705-F990591CA3E0}" srcId="{4E3C2B1C-262E-48C4-8FED-1CB726EA8E0B}" destId="{5387673A-5D23-49CB-B657-54040210E067}" srcOrd="2" destOrd="0" parTransId="{1095F0F2-5293-4709-914E-4EBC4F892C9C}" sibTransId="{D970141A-F6B5-4BB7-B962-17B21AC5A1D9}"/>
    <dgm:cxn modelId="{E7D3A400-BD78-4862-836A-8AEA15906328}" type="presOf" srcId="{55E0298A-9592-409C-BFBD-AC596C2E7C53}" destId="{20A54BA8-F9A5-41E8-BD64-4BE811BFDED9}" srcOrd="0" destOrd="4" presId="urn:microsoft.com/office/officeart/2005/8/layout/hList1"/>
    <dgm:cxn modelId="{0FFCA0D2-DB8C-4792-9139-CA61E4D2F085}" srcId="{4E49F33B-CEE7-4AD2-9841-7BC777037CF7}" destId="{F971952B-2C16-4DC5-ACB0-F9A2F0125BD8}" srcOrd="0" destOrd="0" parTransId="{B5AE9221-790C-493F-89EF-424EE0EC990A}" sibTransId="{868461A4-496B-4F15-A0A2-9E366C29F023}"/>
    <dgm:cxn modelId="{E19BEF1D-D379-41EF-A265-D1A1EB82DB90}" srcId="{7324C149-5CFF-4567-A59B-4FBA2CA82C92}" destId="{E2FA0A92-F1BF-483C-99D0-1460E1ECE52E}" srcOrd="2" destOrd="0" parTransId="{D4AB2254-5B1C-4556-B7A4-7AADD7EE8A77}" sibTransId="{34336B40-2CAF-4079-842E-9FAE22C74124}"/>
    <dgm:cxn modelId="{C1DFB3FB-F2A0-4E49-82ED-9C6B9A1A028B}" type="presOf" srcId="{B47F0AB6-FA9C-49D6-BA39-CBD30F51EE0D}" destId="{20A54BA8-F9A5-41E8-BD64-4BE811BFDED9}" srcOrd="0" destOrd="1" presId="urn:microsoft.com/office/officeart/2005/8/layout/hList1"/>
    <dgm:cxn modelId="{450F2A20-DBC6-4CED-94B2-1BA62EEBF276}" srcId="{4E3C2B1C-262E-48C4-8FED-1CB726EA8E0B}" destId="{1042E089-A882-4FDA-88C0-AFDFA53F6A0A}" srcOrd="3" destOrd="0" parTransId="{E3D582A7-594A-4385-9FD0-D3F4919DF36C}" sibTransId="{AAE66591-F92D-4BD8-9085-B4FADCA04D4C}"/>
    <dgm:cxn modelId="{2A5016CD-CA1E-4783-B9F3-C1B335AB9495}" srcId="{B47F0AB6-FA9C-49D6-BA39-CBD30F51EE0D}" destId="{8FA6B970-712A-422F-A631-CD3C62374AAA}" srcOrd="0" destOrd="0" parTransId="{CA9B28C8-97A8-48A8-9B25-8E20C7B64C1B}" sibTransId="{E26F8E18-D8BD-413E-B398-8F6E8955C796}"/>
    <dgm:cxn modelId="{5895C65C-8051-455D-98C7-26A65844CFD7}" srcId="{E2FA0A92-F1BF-483C-99D0-1460E1ECE52E}" destId="{9835934D-8CB4-45CD-988D-8F476635AA0F}" srcOrd="0" destOrd="0" parTransId="{7AF9C582-9CF6-40DA-A8D2-B2B9961603D8}" sibTransId="{D4F3BE8A-977D-45CC-8EAC-11807A39EB7D}"/>
    <dgm:cxn modelId="{90300A5F-ECC0-48D6-BA79-838B4DFA8E57}" srcId="{4E3C2B1C-262E-48C4-8FED-1CB726EA8E0B}" destId="{B193C135-E558-4ED7-9C2C-678958D73E04}" srcOrd="0" destOrd="0" parTransId="{468341A7-5EA7-4F62-96EB-A7E983BEF815}" sibTransId="{72E2F0F3-EA40-4F8C-81B7-9736B5643349}"/>
    <dgm:cxn modelId="{14960365-6EF0-46A2-8ED8-071D9C6483E6}" srcId="{7324C149-5CFF-4567-A59B-4FBA2CA82C92}" destId="{4E3C2B1C-262E-48C4-8FED-1CB726EA8E0B}" srcOrd="1" destOrd="0" parTransId="{0F9F1681-8B6C-4E72-A18C-380DAC6706C4}" sibTransId="{13F4F871-C527-4438-B3C9-BC18FDF2E52B}"/>
    <dgm:cxn modelId="{A2BF62EA-17CB-4AEB-805C-321E023140F3}" srcId="{B47F0AB6-FA9C-49D6-BA39-CBD30F51EE0D}" destId="{55E0298A-9592-409C-BFBD-AC596C2E7C53}" srcOrd="2" destOrd="0" parTransId="{F279108C-90CF-42E6-AC2F-52B1E89DF7A1}" sibTransId="{4B647A73-0E79-4F80-A0EC-9E999510D20D}"/>
    <dgm:cxn modelId="{D68B6E46-AFB1-4628-B56A-AD375D5290A7}" type="presOf" srcId="{BD348304-E29D-43DD-84FE-2285E8467D43}" destId="{A8C623BD-8A28-4005-A0EC-457A82354B2E}" srcOrd="0" destOrd="1" presId="urn:microsoft.com/office/officeart/2005/8/layout/hList1"/>
    <dgm:cxn modelId="{974075E3-AAEE-46E7-84A3-C6CB11419832}" type="presOf" srcId="{8FA6B970-712A-422F-A631-CD3C62374AAA}" destId="{20A54BA8-F9A5-41E8-BD64-4BE811BFDED9}" srcOrd="0" destOrd="2" presId="urn:microsoft.com/office/officeart/2005/8/layout/hList1"/>
    <dgm:cxn modelId="{0AB942EB-4D12-40AB-B835-D9163134B166}" type="presOf" srcId="{5387673A-5D23-49CB-B657-54040210E067}" destId="{85807875-D428-4A28-931B-D4A3985007D9}" srcOrd="0" destOrd="2" presId="urn:microsoft.com/office/officeart/2005/8/layout/hList1"/>
    <dgm:cxn modelId="{49AA6055-A9C7-456F-A908-169C018F031E}" srcId="{4E49F33B-CEE7-4AD2-9841-7BC777037CF7}" destId="{B47F0AB6-FA9C-49D6-BA39-CBD30F51EE0D}" srcOrd="1" destOrd="0" parTransId="{491E3063-A467-4A30-8DC8-D68DA7AEA5F4}" sibTransId="{1CEA9A80-1403-43BF-B701-E3F36EB2F264}"/>
    <dgm:cxn modelId="{065C8F29-6BFB-4623-9E4F-D2284F65776A}" srcId="{B47F0AB6-FA9C-49D6-BA39-CBD30F51EE0D}" destId="{9703F711-227C-4282-9A10-BD74E15062CA}" srcOrd="1" destOrd="0" parTransId="{D9AECD11-92E6-4B9D-8F2B-8F5AB67C8598}" sibTransId="{171EDB58-0196-45E4-8469-09371BD4DADE}"/>
    <dgm:cxn modelId="{D9219704-CA0A-4D03-A304-7AF878444B5E}" srcId="{7324C149-5CFF-4567-A59B-4FBA2CA82C92}" destId="{4E49F33B-CEE7-4AD2-9841-7BC777037CF7}" srcOrd="0" destOrd="0" parTransId="{91D359F7-1C3B-457E-9076-1A0C39EAAC43}" sibTransId="{9722FCF8-531B-40FD-846A-837ACC1C824D}"/>
    <dgm:cxn modelId="{08D75102-E6BF-466A-9A0B-6A34A09E950A}" type="presOf" srcId="{9703F711-227C-4282-9A10-BD74E15062CA}" destId="{20A54BA8-F9A5-41E8-BD64-4BE811BFDED9}" srcOrd="0" destOrd="3" presId="urn:microsoft.com/office/officeart/2005/8/layout/hList1"/>
    <dgm:cxn modelId="{8C9DDB3E-5B9A-4C49-8C2D-95F43B282B68}" type="presOf" srcId="{E2FA0A92-F1BF-483C-99D0-1460E1ECE52E}" destId="{1B8A65C6-06F3-4769-B594-5FBC34585DE9}" srcOrd="0" destOrd="0" presId="urn:microsoft.com/office/officeart/2005/8/layout/hList1"/>
    <dgm:cxn modelId="{BA4077D7-7688-4D47-B0CD-AC62EAD1A75F}" type="presOf" srcId="{1042E089-A882-4FDA-88C0-AFDFA53F6A0A}" destId="{85807875-D428-4A28-931B-D4A3985007D9}" srcOrd="0" destOrd="3" presId="urn:microsoft.com/office/officeart/2005/8/layout/hList1"/>
    <dgm:cxn modelId="{8E45F9EA-D9FA-4986-A897-6501E7B744D6}" srcId="{4E3C2B1C-262E-48C4-8FED-1CB726EA8E0B}" destId="{190AB88B-199D-4039-BCA6-634B9F6FA524}" srcOrd="1" destOrd="0" parTransId="{C94F3934-DA7C-460A-92F2-F8C27E67BB28}" sibTransId="{1F30B3A1-4E49-43CD-895B-642F5755B856}"/>
    <dgm:cxn modelId="{E65C815B-D6D6-4124-BE5A-6C99C4E6C74B}" type="presOf" srcId="{7324C149-5CFF-4567-A59B-4FBA2CA82C92}" destId="{9EA0AD46-D1C6-48F6-9304-701FB026C6C4}" srcOrd="0" destOrd="0" presId="urn:microsoft.com/office/officeart/2005/8/layout/hList1"/>
    <dgm:cxn modelId="{98273FEB-196D-4208-B3E2-D5A2E8FA5311}" type="presOf" srcId="{4E3C2B1C-262E-48C4-8FED-1CB726EA8E0B}" destId="{E617394C-D90D-4A4B-A954-56E8300300AC}" srcOrd="0" destOrd="0" presId="urn:microsoft.com/office/officeart/2005/8/layout/hList1"/>
    <dgm:cxn modelId="{33BB3366-5B47-411F-8064-579636C9D843}" type="presOf" srcId="{F971952B-2C16-4DC5-ACB0-F9A2F0125BD8}" destId="{20A54BA8-F9A5-41E8-BD64-4BE811BFDED9}" srcOrd="0" destOrd="0" presId="urn:microsoft.com/office/officeart/2005/8/layout/hList1"/>
    <dgm:cxn modelId="{69C593D5-F986-4E04-9F7F-D4566ED2C4AA}" type="presOf" srcId="{B193C135-E558-4ED7-9C2C-678958D73E04}" destId="{85807875-D428-4A28-931B-D4A3985007D9}" srcOrd="0" destOrd="0" presId="urn:microsoft.com/office/officeart/2005/8/layout/hList1"/>
    <dgm:cxn modelId="{C1FD2D67-6C47-49B9-88AA-12E01F5F9F45}" type="presOf" srcId="{190AB88B-199D-4039-BCA6-634B9F6FA524}" destId="{85807875-D428-4A28-931B-D4A3985007D9}" srcOrd="0" destOrd="1" presId="urn:microsoft.com/office/officeart/2005/8/layout/hList1"/>
    <dgm:cxn modelId="{E92A1D4A-424D-45A5-83FA-11A3676EAF69}" type="presOf" srcId="{4E49F33B-CEE7-4AD2-9841-7BC777037CF7}" destId="{398BECF4-676A-4BA7-AD29-1DB072C7F09A}" srcOrd="0" destOrd="0" presId="urn:microsoft.com/office/officeart/2005/8/layout/hList1"/>
    <dgm:cxn modelId="{94A7807E-367D-48B0-A081-58AE64253E5A}" type="presOf" srcId="{9835934D-8CB4-45CD-988D-8F476635AA0F}" destId="{A8C623BD-8A28-4005-A0EC-457A82354B2E}" srcOrd="0" destOrd="0" presId="urn:microsoft.com/office/officeart/2005/8/layout/hList1"/>
    <dgm:cxn modelId="{8509E0DD-DBFE-4DEB-A4D7-EEAC0D54ABF8}" type="presParOf" srcId="{9EA0AD46-D1C6-48F6-9304-701FB026C6C4}" destId="{95454AA0-FA5D-4CCC-B1BE-56DDC67E81BD}" srcOrd="0" destOrd="0" presId="urn:microsoft.com/office/officeart/2005/8/layout/hList1"/>
    <dgm:cxn modelId="{7C326B6C-C5D2-4E66-B530-865F00788597}" type="presParOf" srcId="{95454AA0-FA5D-4CCC-B1BE-56DDC67E81BD}" destId="{398BECF4-676A-4BA7-AD29-1DB072C7F09A}" srcOrd="0" destOrd="0" presId="urn:microsoft.com/office/officeart/2005/8/layout/hList1"/>
    <dgm:cxn modelId="{ADC5300E-53B1-4149-A6B6-6C57D96E3910}" type="presParOf" srcId="{95454AA0-FA5D-4CCC-B1BE-56DDC67E81BD}" destId="{20A54BA8-F9A5-41E8-BD64-4BE811BFDED9}" srcOrd="1" destOrd="0" presId="urn:microsoft.com/office/officeart/2005/8/layout/hList1"/>
    <dgm:cxn modelId="{28DE48BE-33E6-4A58-B433-802F33AFCF9D}" type="presParOf" srcId="{9EA0AD46-D1C6-48F6-9304-701FB026C6C4}" destId="{748A6CA1-B53A-47DF-93F8-C391A304E717}" srcOrd="1" destOrd="0" presId="urn:microsoft.com/office/officeart/2005/8/layout/hList1"/>
    <dgm:cxn modelId="{77106CF0-EC4A-4C72-8137-0F4DC0338535}" type="presParOf" srcId="{9EA0AD46-D1C6-48F6-9304-701FB026C6C4}" destId="{0DE24600-DE2D-426F-9C27-F6676D147450}" srcOrd="2" destOrd="0" presId="urn:microsoft.com/office/officeart/2005/8/layout/hList1"/>
    <dgm:cxn modelId="{0342AF9C-8E90-4624-AD42-5B4C093BF8CF}" type="presParOf" srcId="{0DE24600-DE2D-426F-9C27-F6676D147450}" destId="{E617394C-D90D-4A4B-A954-56E8300300AC}" srcOrd="0" destOrd="0" presId="urn:microsoft.com/office/officeart/2005/8/layout/hList1"/>
    <dgm:cxn modelId="{EA703412-2A46-4068-AE13-005468C76A94}" type="presParOf" srcId="{0DE24600-DE2D-426F-9C27-F6676D147450}" destId="{85807875-D428-4A28-931B-D4A3985007D9}" srcOrd="1" destOrd="0" presId="urn:microsoft.com/office/officeart/2005/8/layout/hList1"/>
    <dgm:cxn modelId="{77925C36-8616-4C15-9EAB-125341F17DC5}" type="presParOf" srcId="{9EA0AD46-D1C6-48F6-9304-701FB026C6C4}" destId="{CBFFC2D0-135F-4CE4-AAD8-853C82A074C3}" srcOrd="3" destOrd="0" presId="urn:microsoft.com/office/officeart/2005/8/layout/hList1"/>
    <dgm:cxn modelId="{05B05ACA-63B2-494D-843F-B7293C389383}" type="presParOf" srcId="{9EA0AD46-D1C6-48F6-9304-701FB026C6C4}" destId="{70A43AD0-3970-4CBE-A044-521FADD8BC3E}" srcOrd="4" destOrd="0" presId="urn:microsoft.com/office/officeart/2005/8/layout/hList1"/>
    <dgm:cxn modelId="{8C1FBB2B-83DD-4BF4-AF87-34E3325AA182}" type="presParOf" srcId="{70A43AD0-3970-4CBE-A044-521FADD8BC3E}" destId="{1B8A65C6-06F3-4769-B594-5FBC34585DE9}" srcOrd="0" destOrd="0" presId="urn:microsoft.com/office/officeart/2005/8/layout/hList1"/>
    <dgm:cxn modelId="{1D4F7FF1-98C2-421B-AA89-1827F719456D}" type="presParOf" srcId="{70A43AD0-3970-4CBE-A044-521FADD8BC3E}" destId="{A8C623BD-8A28-4005-A0EC-457A82354B2E}" srcOrd="1" destOrd="0" presId="urn:microsoft.com/office/officeart/2005/8/layout/h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7AF759E7-278F-44B7-8009-4C823BB1FC08}" type="doc">
      <dgm:prSet loTypeId="urn:microsoft.com/office/officeart/2005/8/layout/vList5" loCatId="list" qsTypeId="urn:microsoft.com/office/officeart/2005/8/quickstyle/simple1" qsCatId="simple" csTypeId="urn:microsoft.com/office/officeart/2005/8/colors/colorful4" csCatId="colorful" phldr="1"/>
      <dgm:spPr/>
      <dgm:t>
        <a:bodyPr/>
        <a:lstStyle/>
        <a:p>
          <a:endParaRPr lang="en-US"/>
        </a:p>
      </dgm:t>
    </dgm:pt>
    <dgm:pt modelId="{C4EFED1F-C5AF-4515-B02B-731C0992C0B1}">
      <dgm:prSet phldrT="[Text]" custT="1"/>
      <dgm:spPr/>
      <dgm:t>
        <a:bodyPr/>
        <a:lstStyle/>
        <a:p>
          <a:pPr algn="just"/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Ban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Chỉ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đạo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phòng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chống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phường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xã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thị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trấn</a:t>
          </a:r>
          <a:endParaRPr lang="en-US" sz="2400" b="1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2ABAE14-C1F8-4C6F-975B-B875C9D17F64}" type="parTrans" cxnId="{E131CCF7-FB27-41CC-BDA8-FD077A98446C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14C7EC1-32CE-4473-B990-6BDC4816CA78}" type="sibTrans" cxnId="{E131CCF7-FB27-41CC-BDA8-FD077A98446C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3E34818-DA42-4FAF-B7C4-CEAB25C0EA3E}">
      <dgm:prSet phldrT="[Text]" custT="1"/>
      <dgm:spPr/>
      <dgm:t>
        <a:bodyPr/>
        <a:lstStyle/>
        <a:p>
          <a:pPr algn="just"/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Quyết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phạm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vi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;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trực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chỉ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đạo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hành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mọi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hoạt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thực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hiện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báo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kỳ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đột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xuất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BCĐ PCD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cấp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huyện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. </a:t>
          </a:r>
        </a:p>
      </dgm:t>
    </dgm:pt>
    <dgm:pt modelId="{FD294E7C-F413-4518-BB34-5D907C002AA8}" type="parTrans" cxnId="{FED3AA44-7CE9-4FFA-B751-EB026C2A1675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D303EB9F-24A7-4281-89D4-9CF38D2CFAFC}" type="sibTrans" cxnId="{FED3AA44-7CE9-4FFA-B751-EB026C2A1675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64F9C18-D14B-4D81-A7D1-11904B10AA36}">
      <dgm:prSet phldrT="[Text]" custT="1"/>
      <dgm:spPr/>
      <dgm:t>
        <a:bodyPr/>
        <a:lstStyle/>
        <a:p>
          <a:pPr algn="just"/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Trung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tâm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kiểm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soát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tật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Thành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phố</a:t>
          </a:r>
          <a:endParaRPr lang="en-US" sz="2400" b="1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3DCDC2D-91BF-4C6E-A9E2-DF4EE422C42E}" type="parTrans" cxnId="{B4C04F1A-5C03-4BF2-8382-5334B2ABBB73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49A86AC-A5BC-48B0-846A-D34DD550B823}" type="sibTrans" cxnId="{B4C04F1A-5C03-4BF2-8382-5334B2ABBB73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30AB4A70-69A4-4421-AD37-77B4C48967FC}">
      <dgm:prSet phldrT="[Text]" custT="1"/>
      <dgm:spPr/>
      <dgm:t>
        <a:bodyPr/>
        <a:lstStyle/>
        <a:p>
          <a:pPr algn="just"/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K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iểm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tra,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giám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sát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việc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quản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lý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ổ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và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chỉnh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nếu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liên quan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từ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02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quận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huyện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trở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lên. 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5CDF6D32-108D-4AC5-ACE4-D30AA033FFF4}" type="parTrans" cxnId="{4193834D-B9E1-477C-9E4D-0CA67667B35C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0D51E26-5D07-4D8F-B3C6-BEF6C9305E96}" type="sibTrans" cxnId="{4193834D-B9E1-477C-9E4D-0CA67667B35C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493F2BD-B8B6-4FE1-8109-512CD4E0A520}">
      <dgm:prSet phldrT="[Text]" custT="1"/>
      <dgm:spPr/>
      <dgm:t>
        <a:bodyPr/>
        <a:lstStyle/>
        <a:p>
          <a:pPr algn="just"/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Trung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tâm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quận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huyện</a:t>
          </a:r>
          <a:endParaRPr lang="en-US" sz="2400" b="1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3F6FD67-FFF1-4510-9349-FE18A8C9C984}" type="parTrans" cxnId="{7A90261C-44EA-4AF2-B19F-3354479B393F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4EF9A30-7578-4C3C-8E36-1D105BB14A02}" type="sibTrans" cxnId="{7A90261C-44EA-4AF2-B19F-3354479B393F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0882A9D-19E5-479C-A38C-45EE0ACCA015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Tham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mưu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BCĐ PCD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cấp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huyện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quyết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chỉnh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nếu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liên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quan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từ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02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phường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thị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trấn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trở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lên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 </a:t>
          </a:r>
        </a:p>
      </dgm:t>
    </dgm:pt>
    <dgm:pt modelId="{78344770-66BE-4326-9846-42DB14806ED6}" type="parTrans" cxnId="{AB9A0208-1CE7-49EC-96B0-A4D7DCEFF3AD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950C826-F6CB-4A6C-AD33-BCE2D0A84B93}" type="sibTrans" cxnId="{AB9A0208-1CE7-49EC-96B0-A4D7DCEFF3AD}">
      <dgm:prSet/>
      <dgm:spPr/>
      <dgm:t>
        <a:bodyPr/>
        <a:lstStyle/>
        <a:p>
          <a:pPr algn="just"/>
          <a:endParaRPr lang="en-US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24262F2-678D-4532-A254-A5E96ABC7E4E}">
      <dgm:prSet phldrT="[Text]" custT="1"/>
      <dgm:spPr/>
      <dgm:t>
        <a:bodyPr/>
        <a:lstStyle/>
        <a:p>
          <a:pPr algn="just"/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Triển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khai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hoạt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chăm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sóc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quản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thuộc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nhóm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theo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quy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của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UBND TP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tại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CV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số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485/UBND-VX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ngày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18/02/2022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của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UBND TP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về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Chiến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bảo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vệ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thuộc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nhóm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năm</a:t>
          </a:r>
          <a:r>
            <a:rPr lang="en-US" sz="1700" dirty="0">
              <a:latin typeface="Times New Roman" panose="02020603050405020304" pitchFamily="18" charset="0"/>
              <a:cs typeface="Times New Roman" panose="02020603050405020304" pitchFamily="18" charset="0"/>
            </a:rPr>
            <a:t> 2022. </a:t>
          </a:r>
        </a:p>
      </dgm:t>
    </dgm:pt>
    <dgm:pt modelId="{909C7E97-B113-4255-9567-4E1253D74916}" type="parTrans" cxnId="{B40A206C-DBAA-4B0E-B47B-B036EAAFE087}">
      <dgm:prSet/>
      <dgm:spPr/>
      <dgm:t>
        <a:bodyPr/>
        <a:lstStyle/>
        <a:p>
          <a:pPr algn="just"/>
          <a:endParaRPr lang="en-US"/>
        </a:p>
      </dgm:t>
    </dgm:pt>
    <dgm:pt modelId="{195A256B-74F6-42D9-80AE-C1CA8F912E78}" type="sibTrans" cxnId="{B40A206C-DBAA-4B0E-B47B-B036EAAFE087}">
      <dgm:prSet/>
      <dgm:spPr/>
      <dgm:t>
        <a:bodyPr/>
        <a:lstStyle/>
        <a:p>
          <a:pPr algn="just"/>
          <a:endParaRPr lang="en-US"/>
        </a:p>
      </dgm:t>
    </dgm:pt>
    <dgm:pt modelId="{BE834D88-E987-4EE6-AF88-B3247C62C966}">
      <dgm:prSet phldrT="[Text]" custT="1"/>
      <dgm:spPr/>
      <dgm:t>
        <a:bodyPr/>
        <a:lstStyle/>
        <a:p>
          <a:pPr algn="just"/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Cử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đội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đặc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nhiệm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kiểm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xuống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địa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khi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số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ca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bệnh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tăng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đột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biến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địa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cần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hỗ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</a:t>
          </a:r>
        </a:p>
      </dgm:t>
    </dgm:pt>
    <dgm:pt modelId="{33F4E483-2633-4031-8878-326EA4DD11F9}" type="parTrans" cxnId="{2E6C977F-AC10-4405-AC85-5B7DD303E5A6}">
      <dgm:prSet/>
      <dgm:spPr/>
      <dgm:t>
        <a:bodyPr/>
        <a:lstStyle/>
        <a:p>
          <a:endParaRPr lang="en-US"/>
        </a:p>
      </dgm:t>
    </dgm:pt>
    <dgm:pt modelId="{1A9BDDED-3481-4A53-A549-63C010681506}" type="sibTrans" cxnId="{2E6C977F-AC10-4405-AC85-5B7DD303E5A6}">
      <dgm:prSet/>
      <dgm:spPr/>
      <dgm:t>
        <a:bodyPr/>
        <a:lstStyle/>
        <a:p>
          <a:endParaRPr lang="en-US"/>
        </a:p>
      </dgm:t>
    </dgm:pt>
    <dgm:pt modelId="{98850BD3-7654-4888-931F-7CCFA6658DFF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lưu</a:t>
          </a:r>
          <a:r>
            <a:rPr lang="en-US" sz="24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endParaRPr lang="en-US" sz="2400" b="1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A207717-43C0-43BA-9304-75C2547286BE}" type="parTrans" cxnId="{7EE829B9-DDCA-4ECD-B305-E56232BEA673}">
      <dgm:prSet/>
      <dgm:spPr/>
      <dgm:t>
        <a:bodyPr/>
        <a:lstStyle/>
        <a:p>
          <a:endParaRPr lang="en-US"/>
        </a:p>
      </dgm:t>
    </dgm:pt>
    <dgm:pt modelId="{BB0B86B5-4089-41C2-A1E7-1E3F44C91D88}" type="sibTrans" cxnId="{7EE829B9-DDCA-4ECD-B305-E56232BEA673}">
      <dgm:prSet/>
      <dgm:spPr/>
      <dgm:t>
        <a:bodyPr/>
        <a:lstStyle/>
        <a:p>
          <a:endParaRPr lang="en-US"/>
        </a:p>
      </dgm:t>
    </dgm:pt>
    <dgm:pt modelId="{8B5D956F-809D-40A0-BCD8-2883184E0D5C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xác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có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5B2084B4-7BB3-45DB-8945-82F96C2BADFE}" type="parTrans" cxnId="{D3B3E5A8-70C7-4053-9E68-3DCB41BE8816}">
      <dgm:prSet/>
      <dgm:spPr/>
      <dgm:t>
        <a:bodyPr/>
        <a:lstStyle/>
        <a:p>
          <a:endParaRPr lang="en-US"/>
        </a:p>
      </dgm:t>
    </dgm:pt>
    <dgm:pt modelId="{9F95CF00-17AA-4C8B-977D-131677547D9B}" type="sibTrans" cxnId="{D3B3E5A8-70C7-4053-9E68-3DCB41BE8816}">
      <dgm:prSet/>
      <dgm:spPr/>
      <dgm:t>
        <a:bodyPr/>
        <a:lstStyle/>
        <a:p>
          <a:endParaRPr lang="en-US"/>
        </a:p>
      </dgm:t>
    </dgm:pt>
    <dgm:pt modelId="{6976FF09-E09C-476E-B8FA-72262DDEFCE4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nhận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danh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chăm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sóc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</a:t>
          </a:r>
        </a:p>
      </dgm:t>
    </dgm:pt>
    <dgm:pt modelId="{D2E31A91-73B2-4257-A36B-ABA867E745DE}" type="parTrans" cxnId="{DDA57225-1A88-42F2-9132-79FF9A2DCA80}">
      <dgm:prSet/>
      <dgm:spPr/>
      <dgm:t>
        <a:bodyPr/>
        <a:lstStyle/>
        <a:p>
          <a:endParaRPr lang="en-US"/>
        </a:p>
      </dgm:t>
    </dgm:pt>
    <dgm:pt modelId="{8DA8FF84-2076-44E8-ABD4-CD9ED2679D5E}" type="sibTrans" cxnId="{DDA57225-1A88-42F2-9132-79FF9A2DCA80}">
      <dgm:prSet/>
      <dgm:spPr/>
      <dgm:t>
        <a:bodyPr/>
        <a:lstStyle/>
        <a:p>
          <a:endParaRPr lang="en-US"/>
        </a:p>
      </dgm:t>
    </dgm:pt>
    <dgm:pt modelId="{7E4D1EA0-E70B-4003-872F-279F6D50F904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Lập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danh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thuộc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nhóm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nguy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cơ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A9E8D7BD-9EB4-4AD3-8AE1-6F5C2E20DF4E}" type="parTrans" cxnId="{18452115-3107-4E64-892B-4A56DAD348BC}">
      <dgm:prSet/>
      <dgm:spPr/>
      <dgm:t>
        <a:bodyPr/>
        <a:lstStyle/>
        <a:p>
          <a:endParaRPr lang="en-US"/>
        </a:p>
      </dgm:t>
    </dgm:pt>
    <dgm:pt modelId="{7B0D8E12-843E-4963-810F-C956BC2820A6}" type="sibTrans" cxnId="{18452115-3107-4E64-892B-4A56DAD348BC}">
      <dgm:prSet/>
      <dgm:spPr/>
      <dgm:t>
        <a:bodyPr/>
        <a:lstStyle/>
        <a:p>
          <a:endParaRPr lang="en-US"/>
        </a:p>
      </dgm:t>
    </dgm:pt>
    <dgm:pt modelId="{C2DD7AAF-8FB8-4D1A-8270-9CB9931B1214}">
      <dgm:prSet phldrT="[Text]" custT="1"/>
      <dgm:spPr/>
      <dgm:t>
        <a:bodyPr/>
        <a:lstStyle/>
        <a:p>
          <a:pPr algn="just">
            <a:buFont typeface="Symbol" panose="05050102010706020507" pitchFamily="18" charset="2"/>
            <a:buChar char="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Tham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mưu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BCĐ PCD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phường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thị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trấn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</a:t>
          </a:r>
        </a:p>
      </dgm:t>
    </dgm:pt>
    <dgm:pt modelId="{73D97469-2E52-45C5-8A56-A01CE1C96504}" type="parTrans" cxnId="{A656471E-799C-4661-B9B2-068AFB17A95B}">
      <dgm:prSet/>
      <dgm:spPr/>
      <dgm:t>
        <a:bodyPr/>
        <a:lstStyle/>
        <a:p>
          <a:endParaRPr lang="en-US"/>
        </a:p>
      </dgm:t>
    </dgm:pt>
    <dgm:pt modelId="{72998906-D800-4188-B15F-E476BD327AB9}" type="sibTrans" cxnId="{A656471E-799C-4661-B9B2-068AFB17A95B}">
      <dgm:prSet/>
      <dgm:spPr/>
      <dgm:t>
        <a:bodyPr/>
        <a:lstStyle/>
        <a:p>
          <a:endParaRPr lang="en-US"/>
        </a:p>
      </dgm:t>
    </dgm:pt>
    <dgm:pt modelId="{1C2DDCF9-D963-469D-902F-7A603D0E878B}" type="pres">
      <dgm:prSet presAssocID="{7AF759E7-278F-44B7-8009-4C823BB1FC08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03EC9C35-DF4B-46B8-815D-C40AE1E4D007}" type="pres">
      <dgm:prSet presAssocID="{C4EFED1F-C5AF-4515-B02B-731C0992C0B1}" presName="linNode" presStyleCnt="0"/>
      <dgm:spPr/>
    </dgm:pt>
    <dgm:pt modelId="{812CBF31-FC8C-4B8B-9F05-CD2634910FF8}" type="pres">
      <dgm:prSet presAssocID="{C4EFED1F-C5AF-4515-B02B-731C0992C0B1}" presName="parentText" presStyleLbl="node1" presStyleIdx="0" presStyleCnt="4" custScaleX="69070" custScaleY="85201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C7C3E40-F266-43C2-93A4-6662164741EC}" type="pres">
      <dgm:prSet presAssocID="{C4EFED1F-C5AF-4515-B02B-731C0992C0B1}" presName="descendantText" presStyleLbl="alignAccFollowNode1" presStyleIdx="0" presStyleCnt="4" custScaleX="113747" custScaleY="98579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CB47DFB-458A-4C97-88E4-D08ECE51EAFB}" type="pres">
      <dgm:prSet presAssocID="{F14C7EC1-32CE-4473-B990-6BDC4816CA78}" presName="sp" presStyleCnt="0"/>
      <dgm:spPr/>
    </dgm:pt>
    <dgm:pt modelId="{E8281BA2-8A7D-4873-AD08-3E56B2FFE298}" type="pres">
      <dgm:prSet presAssocID="{C64F9C18-D14B-4D81-A7D1-11904B10AA36}" presName="linNode" presStyleCnt="0"/>
      <dgm:spPr/>
    </dgm:pt>
    <dgm:pt modelId="{AF60EB7D-8E30-49CA-823B-463CF753CBD6}" type="pres">
      <dgm:prSet presAssocID="{C64F9C18-D14B-4D81-A7D1-11904B10AA36}" presName="parentText" presStyleLbl="node1" presStyleIdx="1" presStyleCnt="4" custScaleX="69070" custScaleY="60150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34FB3E2-8AB5-4AD2-A5FE-12897E117434}" type="pres">
      <dgm:prSet presAssocID="{C64F9C18-D14B-4D81-A7D1-11904B10AA36}" presName="descendantText" presStyleLbl="alignAccFollowNode1" presStyleIdx="1" presStyleCnt="4" custScaleX="113747" custScaleY="7122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AB20C3C-7BAA-4FBB-8B33-B278ABE20A55}" type="pres">
      <dgm:prSet presAssocID="{249A86AC-A5BC-48B0-846A-D34DD550B823}" presName="sp" presStyleCnt="0"/>
      <dgm:spPr/>
    </dgm:pt>
    <dgm:pt modelId="{D39328A8-87CB-4830-BD6D-F95A892C6F4D}" type="pres">
      <dgm:prSet presAssocID="{F493F2BD-B8B6-4FE1-8109-512CD4E0A520}" presName="linNode" presStyleCnt="0"/>
      <dgm:spPr/>
    </dgm:pt>
    <dgm:pt modelId="{56A7E578-C4FC-4644-910F-E9097A46AEB1}" type="pres">
      <dgm:prSet presAssocID="{F493F2BD-B8B6-4FE1-8109-512CD4E0A520}" presName="parentText" presStyleLbl="node1" presStyleIdx="2" presStyleCnt="4" custScaleX="69070" custScaleY="42829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4787E94B-9F78-4FE9-83E6-4E1BD6DF6496}" type="pres">
      <dgm:prSet presAssocID="{F493F2BD-B8B6-4FE1-8109-512CD4E0A520}" presName="descendantText" presStyleLbl="alignAccFollowNode1" presStyleIdx="2" presStyleCnt="4" custScaleX="113747" custScaleY="4686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8977DE3-38C9-4192-871F-533B78E2A081}" type="pres">
      <dgm:prSet presAssocID="{84EF9A30-7578-4C3C-8E36-1D105BB14A02}" presName="sp" presStyleCnt="0"/>
      <dgm:spPr/>
    </dgm:pt>
    <dgm:pt modelId="{AB1695ED-5C6F-443D-BFF8-45203706E04C}" type="pres">
      <dgm:prSet presAssocID="{98850BD3-7654-4888-931F-7CCFA6658DFF}" presName="linNode" presStyleCnt="0"/>
      <dgm:spPr/>
    </dgm:pt>
    <dgm:pt modelId="{37D17227-2FC9-475C-81B8-63874FDED326}" type="pres">
      <dgm:prSet presAssocID="{98850BD3-7654-4888-931F-7CCFA6658DFF}" presName="parentText" presStyleLbl="node1" presStyleIdx="3" presStyleCnt="4" custScaleX="69070" custScaleY="64381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A42431A-BE44-40A8-8924-ACE7EF4F42A1}" type="pres">
      <dgm:prSet presAssocID="{98850BD3-7654-4888-931F-7CCFA6658DFF}" presName="descendantText" presStyleLbl="alignAccFollowNode1" presStyleIdx="3" presStyleCnt="4" custScaleX="113747" custScaleY="80062" custLinFactNeighborX="33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9D97F6F2-79B1-4F65-9E18-4A4A6976A0F5}" type="presOf" srcId="{7AF759E7-278F-44B7-8009-4C823BB1FC08}" destId="{1C2DDCF9-D963-469D-902F-7A603D0E878B}" srcOrd="0" destOrd="0" presId="urn:microsoft.com/office/officeart/2005/8/layout/vList5"/>
    <dgm:cxn modelId="{FED3AA44-7CE9-4FFA-B751-EB026C2A1675}" srcId="{C4EFED1F-C5AF-4515-B02B-731C0992C0B1}" destId="{83E34818-DA42-4FAF-B7C4-CEAB25C0EA3E}" srcOrd="0" destOrd="0" parTransId="{FD294E7C-F413-4518-BB34-5D907C002AA8}" sibTransId="{D303EB9F-24A7-4281-89D4-9CF38D2CFAFC}"/>
    <dgm:cxn modelId="{B52C57F8-FC41-4004-96E3-9C5856CACABA}" type="presOf" srcId="{7E4D1EA0-E70B-4003-872F-279F6D50F904}" destId="{FA42431A-BE44-40A8-8924-ACE7EF4F42A1}" srcOrd="0" destOrd="2" presId="urn:microsoft.com/office/officeart/2005/8/layout/vList5"/>
    <dgm:cxn modelId="{2F93F776-69F5-4402-A25D-29279668C666}" type="presOf" srcId="{30AB4A70-69A4-4421-AD37-77B4C48967FC}" destId="{934FB3E2-8AB5-4AD2-A5FE-12897E117434}" srcOrd="0" destOrd="0" presId="urn:microsoft.com/office/officeart/2005/8/layout/vList5"/>
    <dgm:cxn modelId="{4193834D-B9E1-477C-9E4D-0CA67667B35C}" srcId="{C64F9C18-D14B-4D81-A7D1-11904B10AA36}" destId="{30AB4A70-69A4-4421-AD37-77B4C48967FC}" srcOrd="0" destOrd="0" parTransId="{5CDF6D32-108D-4AC5-ACE4-D30AA033FFF4}" sibTransId="{B0D51E26-5D07-4D8F-B3C6-BEF6C9305E96}"/>
    <dgm:cxn modelId="{B4C04F1A-5C03-4BF2-8382-5334B2ABBB73}" srcId="{7AF759E7-278F-44B7-8009-4C823BB1FC08}" destId="{C64F9C18-D14B-4D81-A7D1-11904B10AA36}" srcOrd="1" destOrd="0" parTransId="{73DCDC2D-91BF-4C6E-A9E2-DF4EE422C42E}" sibTransId="{249A86AC-A5BC-48B0-846A-D34DD550B823}"/>
    <dgm:cxn modelId="{6914B237-D7D1-4B6E-AF51-1F289F3BFE6C}" type="presOf" srcId="{C2DD7AAF-8FB8-4D1A-8270-9CB9931B1214}" destId="{FA42431A-BE44-40A8-8924-ACE7EF4F42A1}" srcOrd="0" destOrd="3" presId="urn:microsoft.com/office/officeart/2005/8/layout/vList5"/>
    <dgm:cxn modelId="{2E6C977F-AC10-4405-AC85-5B7DD303E5A6}" srcId="{C64F9C18-D14B-4D81-A7D1-11904B10AA36}" destId="{BE834D88-E987-4EE6-AF88-B3247C62C966}" srcOrd="1" destOrd="0" parTransId="{33F4E483-2633-4031-8878-326EA4DD11F9}" sibTransId="{1A9BDDED-3481-4A53-A549-63C010681506}"/>
    <dgm:cxn modelId="{A441D67C-A9E1-409E-A183-08475718E9CB}" type="presOf" srcId="{6976FF09-E09C-476E-B8FA-72262DDEFCE4}" destId="{FA42431A-BE44-40A8-8924-ACE7EF4F42A1}" srcOrd="0" destOrd="0" presId="urn:microsoft.com/office/officeart/2005/8/layout/vList5"/>
    <dgm:cxn modelId="{B40A206C-DBAA-4B0E-B47B-B036EAAFE087}" srcId="{C4EFED1F-C5AF-4515-B02B-731C0992C0B1}" destId="{C24262F2-678D-4532-A254-A5E96ABC7E4E}" srcOrd="1" destOrd="0" parTransId="{909C7E97-B113-4255-9567-4E1253D74916}" sibTransId="{195A256B-74F6-42D9-80AE-C1CA8F912E78}"/>
    <dgm:cxn modelId="{4EF0C09B-EF4C-46F3-8102-7D1EF4F4213B}" type="presOf" srcId="{50882A9D-19E5-479C-A38C-45EE0ACCA015}" destId="{4787E94B-9F78-4FE9-83E6-4E1BD6DF6496}" srcOrd="0" destOrd="0" presId="urn:microsoft.com/office/officeart/2005/8/layout/vList5"/>
    <dgm:cxn modelId="{A656471E-799C-4661-B9B2-068AFB17A95B}" srcId="{98850BD3-7654-4888-931F-7CCFA6658DFF}" destId="{C2DD7AAF-8FB8-4D1A-8270-9CB9931B1214}" srcOrd="3" destOrd="0" parTransId="{73D97469-2E52-45C5-8A56-A01CE1C96504}" sibTransId="{72998906-D800-4188-B15F-E476BD327AB9}"/>
    <dgm:cxn modelId="{8434AC36-E42F-4BEA-B2B1-92A646CE8376}" type="presOf" srcId="{8B5D956F-809D-40A0-BCD8-2883184E0D5C}" destId="{FA42431A-BE44-40A8-8924-ACE7EF4F42A1}" srcOrd="0" destOrd="1" presId="urn:microsoft.com/office/officeart/2005/8/layout/vList5"/>
    <dgm:cxn modelId="{7EE829B9-DDCA-4ECD-B305-E56232BEA673}" srcId="{7AF759E7-278F-44B7-8009-4C823BB1FC08}" destId="{98850BD3-7654-4888-931F-7CCFA6658DFF}" srcOrd="3" destOrd="0" parTransId="{BA207717-43C0-43BA-9304-75C2547286BE}" sibTransId="{BB0B86B5-4089-41C2-A1E7-1E3F44C91D88}"/>
    <dgm:cxn modelId="{7A90261C-44EA-4AF2-B19F-3354479B393F}" srcId="{7AF759E7-278F-44B7-8009-4C823BB1FC08}" destId="{F493F2BD-B8B6-4FE1-8109-512CD4E0A520}" srcOrd="2" destOrd="0" parTransId="{63F6FD67-FFF1-4510-9349-FE18A8C9C984}" sibTransId="{84EF9A30-7578-4C3C-8E36-1D105BB14A02}"/>
    <dgm:cxn modelId="{AB9A0208-1CE7-49EC-96B0-A4D7DCEFF3AD}" srcId="{F493F2BD-B8B6-4FE1-8109-512CD4E0A520}" destId="{50882A9D-19E5-479C-A38C-45EE0ACCA015}" srcOrd="0" destOrd="0" parTransId="{78344770-66BE-4326-9846-42DB14806ED6}" sibTransId="{C950C826-F6CB-4A6C-AD33-BCE2D0A84B93}"/>
    <dgm:cxn modelId="{558576EF-3C8C-4564-969E-6F6CEC200009}" type="presOf" srcId="{BE834D88-E987-4EE6-AF88-B3247C62C966}" destId="{934FB3E2-8AB5-4AD2-A5FE-12897E117434}" srcOrd="0" destOrd="1" presId="urn:microsoft.com/office/officeart/2005/8/layout/vList5"/>
    <dgm:cxn modelId="{D3B3E5A8-70C7-4053-9E68-3DCB41BE8816}" srcId="{98850BD3-7654-4888-931F-7CCFA6658DFF}" destId="{8B5D956F-809D-40A0-BCD8-2883184E0D5C}" srcOrd="1" destOrd="0" parTransId="{5B2084B4-7BB3-45DB-8945-82F96C2BADFE}" sibTransId="{9F95CF00-17AA-4C8B-977D-131677547D9B}"/>
    <dgm:cxn modelId="{80F79F7E-9322-4724-9031-3F590ED3F38B}" type="presOf" srcId="{98850BD3-7654-4888-931F-7CCFA6658DFF}" destId="{37D17227-2FC9-475C-81B8-63874FDED326}" srcOrd="0" destOrd="0" presId="urn:microsoft.com/office/officeart/2005/8/layout/vList5"/>
    <dgm:cxn modelId="{F0632802-D0EB-49B3-91E1-D5DBAC361EB4}" type="presOf" srcId="{83E34818-DA42-4FAF-B7C4-CEAB25C0EA3E}" destId="{9C7C3E40-F266-43C2-93A4-6662164741EC}" srcOrd="0" destOrd="0" presId="urn:microsoft.com/office/officeart/2005/8/layout/vList5"/>
    <dgm:cxn modelId="{F5148FB1-503C-48A0-81D6-20F6925A67E2}" type="presOf" srcId="{C64F9C18-D14B-4D81-A7D1-11904B10AA36}" destId="{AF60EB7D-8E30-49CA-823B-463CF753CBD6}" srcOrd="0" destOrd="0" presId="urn:microsoft.com/office/officeart/2005/8/layout/vList5"/>
    <dgm:cxn modelId="{DDA57225-1A88-42F2-9132-79FF9A2DCA80}" srcId="{98850BD3-7654-4888-931F-7CCFA6658DFF}" destId="{6976FF09-E09C-476E-B8FA-72262DDEFCE4}" srcOrd="0" destOrd="0" parTransId="{D2E31A91-73B2-4257-A36B-ABA867E745DE}" sibTransId="{8DA8FF84-2076-44E8-ABD4-CD9ED2679D5E}"/>
    <dgm:cxn modelId="{C12D41C6-0F1C-484B-B799-934E7996F6CD}" type="presOf" srcId="{F493F2BD-B8B6-4FE1-8109-512CD4E0A520}" destId="{56A7E578-C4FC-4644-910F-E9097A46AEB1}" srcOrd="0" destOrd="0" presId="urn:microsoft.com/office/officeart/2005/8/layout/vList5"/>
    <dgm:cxn modelId="{18452115-3107-4E64-892B-4A56DAD348BC}" srcId="{98850BD3-7654-4888-931F-7CCFA6658DFF}" destId="{7E4D1EA0-E70B-4003-872F-279F6D50F904}" srcOrd="2" destOrd="0" parTransId="{A9E8D7BD-9EB4-4AD3-8AE1-6F5C2E20DF4E}" sibTransId="{7B0D8E12-843E-4963-810F-C956BC2820A6}"/>
    <dgm:cxn modelId="{F1DF1B0B-7EB0-462A-A20B-EFDE4AE7FAD5}" type="presOf" srcId="{C24262F2-678D-4532-A254-A5E96ABC7E4E}" destId="{9C7C3E40-F266-43C2-93A4-6662164741EC}" srcOrd="0" destOrd="1" presId="urn:microsoft.com/office/officeart/2005/8/layout/vList5"/>
    <dgm:cxn modelId="{F4C42957-FF55-4355-AA83-14C7BC5572AF}" type="presOf" srcId="{C4EFED1F-C5AF-4515-B02B-731C0992C0B1}" destId="{812CBF31-FC8C-4B8B-9F05-CD2634910FF8}" srcOrd="0" destOrd="0" presId="urn:microsoft.com/office/officeart/2005/8/layout/vList5"/>
    <dgm:cxn modelId="{E131CCF7-FB27-41CC-BDA8-FD077A98446C}" srcId="{7AF759E7-278F-44B7-8009-4C823BB1FC08}" destId="{C4EFED1F-C5AF-4515-B02B-731C0992C0B1}" srcOrd="0" destOrd="0" parTransId="{42ABAE14-C1F8-4C6F-975B-B875C9D17F64}" sibTransId="{F14C7EC1-32CE-4473-B990-6BDC4816CA78}"/>
    <dgm:cxn modelId="{2070773F-EC45-44A7-BE0F-7F1F43342DE3}" type="presParOf" srcId="{1C2DDCF9-D963-469D-902F-7A603D0E878B}" destId="{03EC9C35-DF4B-46B8-815D-C40AE1E4D007}" srcOrd="0" destOrd="0" presId="urn:microsoft.com/office/officeart/2005/8/layout/vList5"/>
    <dgm:cxn modelId="{03542893-4ED5-4133-8D31-5199DC813E45}" type="presParOf" srcId="{03EC9C35-DF4B-46B8-815D-C40AE1E4D007}" destId="{812CBF31-FC8C-4B8B-9F05-CD2634910FF8}" srcOrd="0" destOrd="0" presId="urn:microsoft.com/office/officeart/2005/8/layout/vList5"/>
    <dgm:cxn modelId="{07F974BE-3CE0-4471-B37A-6B15C110D760}" type="presParOf" srcId="{03EC9C35-DF4B-46B8-815D-C40AE1E4D007}" destId="{9C7C3E40-F266-43C2-93A4-6662164741EC}" srcOrd="1" destOrd="0" presId="urn:microsoft.com/office/officeart/2005/8/layout/vList5"/>
    <dgm:cxn modelId="{D3FBADF1-A5EB-46EF-8CB8-9B01753CCC20}" type="presParOf" srcId="{1C2DDCF9-D963-469D-902F-7A603D0E878B}" destId="{BCB47DFB-458A-4C97-88E4-D08ECE51EAFB}" srcOrd="1" destOrd="0" presId="urn:microsoft.com/office/officeart/2005/8/layout/vList5"/>
    <dgm:cxn modelId="{CE887B7B-3D9C-4D8F-84A5-412C5188C083}" type="presParOf" srcId="{1C2DDCF9-D963-469D-902F-7A603D0E878B}" destId="{E8281BA2-8A7D-4873-AD08-3E56B2FFE298}" srcOrd="2" destOrd="0" presId="urn:microsoft.com/office/officeart/2005/8/layout/vList5"/>
    <dgm:cxn modelId="{EEE196FA-E539-4D32-9376-E75FEFDEEB3A}" type="presParOf" srcId="{E8281BA2-8A7D-4873-AD08-3E56B2FFE298}" destId="{AF60EB7D-8E30-49CA-823B-463CF753CBD6}" srcOrd="0" destOrd="0" presId="urn:microsoft.com/office/officeart/2005/8/layout/vList5"/>
    <dgm:cxn modelId="{007B7427-F49E-46F7-89C5-F46E9733CE7A}" type="presParOf" srcId="{E8281BA2-8A7D-4873-AD08-3E56B2FFE298}" destId="{934FB3E2-8AB5-4AD2-A5FE-12897E117434}" srcOrd="1" destOrd="0" presId="urn:microsoft.com/office/officeart/2005/8/layout/vList5"/>
    <dgm:cxn modelId="{DE2F605D-0029-406B-A675-6F8DF11DA854}" type="presParOf" srcId="{1C2DDCF9-D963-469D-902F-7A603D0E878B}" destId="{BAB20C3C-7BAA-4FBB-8B33-B278ABE20A55}" srcOrd="3" destOrd="0" presId="urn:microsoft.com/office/officeart/2005/8/layout/vList5"/>
    <dgm:cxn modelId="{097E5060-D10E-4B9B-B5B5-173CB55BA60B}" type="presParOf" srcId="{1C2DDCF9-D963-469D-902F-7A603D0E878B}" destId="{D39328A8-87CB-4830-BD6D-F95A892C6F4D}" srcOrd="4" destOrd="0" presId="urn:microsoft.com/office/officeart/2005/8/layout/vList5"/>
    <dgm:cxn modelId="{A221A1D9-DF70-44D6-96BD-FB44CC826EB2}" type="presParOf" srcId="{D39328A8-87CB-4830-BD6D-F95A892C6F4D}" destId="{56A7E578-C4FC-4644-910F-E9097A46AEB1}" srcOrd="0" destOrd="0" presId="urn:microsoft.com/office/officeart/2005/8/layout/vList5"/>
    <dgm:cxn modelId="{B1D6ECE0-6194-43F2-B6FF-988BDBA9E04B}" type="presParOf" srcId="{D39328A8-87CB-4830-BD6D-F95A892C6F4D}" destId="{4787E94B-9F78-4FE9-83E6-4E1BD6DF6496}" srcOrd="1" destOrd="0" presId="urn:microsoft.com/office/officeart/2005/8/layout/vList5"/>
    <dgm:cxn modelId="{2BC711A0-7725-4204-942D-C725B72C13B9}" type="presParOf" srcId="{1C2DDCF9-D963-469D-902F-7A603D0E878B}" destId="{08977DE3-38C9-4192-871F-533B78E2A081}" srcOrd="5" destOrd="0" presId="urn:microsoft.com/office/officeart/2005/8/layout/vList5"/>
    <dgm:cxn modelId="{B4420D13-20C5-4949-B84A-1158D46684EF}" type="presParOf" srcId="{1C2DDCF9-D963-469D-902F-7A603D0E878B}" destId="{AB1695ED-5C6F-443D-BFF8-45203706E04C}" srcOrd="6" destOrd="0" presId="urn:microsoft.com/office/officeart/2005/8/layout/vList5"/>
    <dgm:cxn modelId="{F5B71660-30C4-48F2-8909-52C0459E58CB}" type="presParOf" srcId="{AB1695ED-5C6F-443D-BFF8-45203706E04C}" destId="{37D17227-2FC9-475C-81B8-63874FDED326}" srcOrd="0" destOrd="0" presId="urn:microsoft.com/office/officeart/2005/8/layout/vList5"/>
    <dgm:cxn modelId="{814C8399-AA3F-4535-A99C-659B40BA94AA}" type="presParOf" srcId="{AB1695ED-5C6F-443D-BFF8-45203706E04C}" destId="{FA42431A-BE44-40A8-8924-ACE7EF4F42A1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48D5BBDA-808B-40BC-BB5A-0C25ECBC5246}" type="doc">
      <dgm:prSet loTypeId="urn:microsoft.com/office/officeart/2005/8/layout/chevron1" loCatId="process" qsTypeId="urn:microsoft.com/office/officeart/2005/8/quickstyle/simple1" qsCatId="simple" csTypeId="urn:microsoft.com/office/officeart/2005/8/colors/colorful1" csCatId="colorful" phldr="1"/>
      <dgm:spPr/>
    </dgm:pt>
    <dgm:pt modelId="{B0ABF927-49C0-4067-B6AB-097436805081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Thông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báo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cấp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xã</a:t>
          </a:r>
          <a:endParaRPr lang="en-US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E84D036-AAA1-4F05-809F-CA5E4B3495AB}" type="parTrans" cxnId="{9392FAF5-92FD-4E8C-B0B6-F5A92B9C8858}">
      <dgm:prSet/>
      <dgm:spPr/>
      <dgm:t>
        <a:bodyPr/>
        <a:lstStyle/>
        <a:p>
          <a:endParaRPr lang="en-US"/>
        </a:p>
      </dgm:t>
    </dgm:pt>
    <dgm:pt modelId="{F7D7CF96-163A-4398-943C-23C8C36B545E}" type="sibTrans" cxnId="{9392FAF5-92FD-4E8C-B0B6-F5A92B9C8858}">
      <dgm:prSet/>
      <dgm:spPr/>
      <dgm:t>
        <a:bodyPr/>
        <a:lstStyle/>
        <a:p>
          <a:endParaRPr lang="en-US"/>
        </a:p>
      </dgm:t>
    </dgm:pt>
    <dgm:pt modelId="{2079E43B-017E-4546-8F2F-E35CC3CD3789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Xử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</dgm:t>
    </dgm:pt>
    <dgm:pt modelId="{8E1E4D0D-3409-460F-B217-A9FB6738941A}" type="parTrans" cxnId="{908CDC14-8364-49D1-9ED4-23563FB4233B}">
      <dgm:prSet/>
      <dgm:spPr/>
      <dgm:t>
        <a:bodyPr/>
        <a:lstStyle/>
        <a:p>
          <a:endParaRPr lang="en-US"/>
        </a:p>
      </dgm:t>
    </dgm:pt>
    <dgm:pt modelId="{44F601E6-2A43-42A0-B081-7F2CB0AA5E20}" type="sibTrans" cxnId="{908CDC14-8364-49D1-9ED4-23563FB4233B}">
      <dgm:prSet/>
      <dgm:spPr/>
      <dgm:t>
        <a:bodyPr/>
        <a:lstStyle/>
        <a:p>
          <a:endParaRPr lang="en-US"/>
        </a:p>
      </dgm:t>
    </dgm:pt>
    <dgm:pt modelId="{343CC6AB-BAAB-4A0E-8B01-EB1F808FADE8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Xử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gần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(F1)</a:t>
          </a:r>
        </a:p>
      </dgm:t>
    </dgm:pt>
    <dgm:pt modelId="{47E4BEC6-DD3B-48CB-92C8-93CB5B2FBD5D}" type="parTrans" cxnId="{B274EFCA-9886-4965-903F-04CABAA16D79}">
      <dgm:prSet/>
      <dgm:spPr/>
      <dgm:t>
        <a:bodyPr/>
        <a:lstStyle/>
        <a:p>
          <a:endParaRPr lang="en-US"/>
        </a:p>
      </dgm:t>
    </dgm:pt>
    <dgm:pt modelId="{2070095D-BF11-476D-A370-9388F6E2A53D}" type="sibTrans" cxnId="{B274EFCA-9886-4965-903F-04CABAA16D79}">
      <dgm:prSet/>
      <dgm:spPr/>
      <dgm:t>
        <a:bodyPr/>
        <a:lstStyle/>
        <a:p>
          <a:endParaRPr lang="en-US"/>
        </a:p>
      </dgm:t>
    </dgm:pt>
    <dgm:pt modelId="{D1CB3867-6415-4A46-B136-F2471BA5DFB7}">
      <dgm:prSet phldrT="[Text]"/>
      <dgm:spPr/>
      <dgm:t>
        <a:bodyPr/>
        <a:lstStyle/>
        <a:p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Vệ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sinh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khử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khuẩn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lớp</a:t>
          </a:r>
          <a:r>
            <a:rPr lang="en-US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học</a:t>
          </a:r>
          <a:endParaRPr lang="en-US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E1B6A69-8084-4397-9F90-0898AE534F77}" type="parTrans" cxnId="{E1C92A87-1B4D-4D52-B93A-B3BB6A7F57E9}">
      <dgm:prSet/>
      <dgm:spPr/>
      <dgm:t>
        <a:bodyPr/>
        <a:lstStyle/>
        <a:p>
          <a:endParaRPr lang="en-US"/>
        </a:p>
      </dgm:t>
    </dgm:pt>
    <dgm:pt modelId="{54232BEC-F46E-4DB3-8BBE-1DE47E761F7B}" type="sibTrans" cxnId="{E1C92A87-1B4D-4D52-B93A-B3BB6A7F57E9}">
      <dgm:prSet/>
      <dgm:spPr/>
      <dgm:t>
        <a:bodyPr/>
        <a:lstStyle/>
        <a:p>
          <a:endParaRPr lang="en-US"/>
        </a:p>
      </dgm:t>
    </dgm:pt>
    <dgm:pt modelId="{E8371FCC-DCEA-4DB8-A763-624D4A3F5093}" type="pres">
      <dgm:prSet presAssocID="{48D5BBDA-808B-40BC-BB5A-0C25ECBC5246}" presName="Name0" presStyleCnt="0">
        <dgm:presLayoutVars>
          <dgm:dir/>
          <dgm:animLvl val="lvl"/>
          <dgm:resizeHandles val="exact"/>
        </dgm:presLayoutVars>
      </dgm:prSet>
      <dgm:spPr/>
    </dgm:pt>
    <dgm:pt modelId="{B5A178E8-0086-4957-8BC7-DEBB2CBDA0E9}" type="pres">
      <dgm:prSet presAssocID="{B0ABF927-49C0-4067-B6AB-097436805081}" presName="parTxOnly" presStyleLbl="node1" presStyleIdx="0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50580F69-F134-4A73-A983-AA0CD6F07D97}" type="pres">
      <dgm:prSet presAssocID="{F7D7CF96-163A-4398-943C-23C8C36B545E}" presName="parTxOnlySpace" presStyleCnt="0"/>
      <dgm:spPr/>
    </dgm:pt>
    <dgm:pt modelId="{0E60EF3F-B4A8-47AB-AEBC-FB2A9CA7E255}" type="pres">
      <dgm:prSet presAssocID="{2079E43B-017E-4546-8F2F-E35CC3CD3789}" presName="parTxOnly" presStyleLbl="node1" presStyleIdx="1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97CD4A5-A386-4EC2-9F95-3170BFB47AF9}" type="pres">
      <dgm:prSet presAssocID="{44F601E6-2A43-42A0-B081-7F2CB0AA5E20}" presName="parTxOnlySpace" presStyleCnt="0"/>
      <dgm:spPr/>
    </dgm:pt>
    <dgm:pt modelId="{CA7411E0-798C-446A-9857-43FBD5F1C628}" type="pres">
      <dgm:prSet presAssocID="{343CC6AB-BAAB-4A0E-8B01-EB1F808FADE8}" presName="parTxOnly" presStyleLbl="node1" presStyleIdx="2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8FD8248-E32E-4056-BD34-3D5A4ABE0158}" type="pres">
      <dgm:prSet presAssocID="{2070095D-BF11-476D-A370-9388F6E2A53D}" presName="parTxOnlySpace" presStyleCnt="0"/>
      <dgm:spPr/>
    </dgm:pt>
    <dgm:pt modelId="{77B341B3-6D06-448F-87A6-BA3DCCCA6189}" type="pres">
      <dgm:prSet presAssocID="{D1CB3867-6415-4A46-B136-F2471BA5DFB7}" presName="parTxOnly" presStyleLbl="node1" presStyleIdx="3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F786D8F4-F863-4140-9D63-877A56F64BB1}" type="presOf" srcId="{48D5BBDA-808B-40BC-BB5A-0C25ECBC5246}" destId="{E8371FCC-DCEA-4DB8-A763-624D4A3F5093}" srcOrd="0" destOrd="0" presId="urn:microsoft.com/office/officeart/2005/8/layout/chevron1"/>
    <dgm:cxn modelId="{068AD0E3-74A7-4D24-AC97-D64D0026ED99}" type="presOf" srcId="{343CC6AB-BAAB-4A0E-8B01-EB1F808FADE8}" destId="{CA7411E0-798C-446A-9857-43FBD5F1C628}" srcOrd="0" destOrd="0" presId="urn:microsoft.com/office/officeart/2005/8/layout/chevron1"/>
    <dgm:cxn modelId="{E0824D93-95F0-47ED-8425-49D458D851F3}" type="presOf" srcId="{2079E43B-017E-4546-8F2F-E35CC3CD3789}" destId="{0E60EF3F-B4A8-47AB-AEBC-FB2A9CA7E255}" srcOrd="0" destOrd="0" presId="urn:microsoft.com/office/officeart/2005/8/layout/chevron1"/>
    <dgm:cxn modelId="{B274EFCA-9886-4965-903F-04CABAA16D79}" srcId="{48D5BBDA-808B-40BC-BB5A-0C25ECBC5246}" destId="{343CC6AB-BAAB-4A0E-8B01-EB1F808FADE8}" srcOrd="2" destOrd="0" parTransId="{47E4BEC6-DD3B-48CB-92C8-93CB5B2FBD5D}" sibTransId="{2070095D-BF11-476D-A370-9388F6E2A53D}"/>
    <dgm:cxn modelId="{9392FAF5-92FD-4E8C-B0B6-F5A92B9C8858}" srcId="{48D5BBDA-808B-40BC-BB5A-0C25ECBC5246}" destId="{B0ABF927-49C0-4067-B6AB-097436805081}" srcOrd="0" destOrd="0" parTransId="{CE84D036-AAA1-4F05-809F-CA5E4B3495AB}" sibTransId="{F7D7CF96-163A-4398-943C-23C8C36B545E}"/>
    <dgm:cxn modelId="{8EAA58D5-9355-4836-ADB3-F0DA23E1777C}" type="presOf" srcId="{D1CB3867-6415-4A46-B136-F2471BA5DFB7}" destId="{77B341B3-6D06-448F-87A6-BA3DCCCA6189}" srcOrd="0" destOrd="0" presId="urn:microsoft.com/office/officeart/2005/8/layout/chevron1"/>
    <dgm:cxn modelId="{908CDC14-8364-49D1-9ED4-23563FB4233B}" srcId="{48D5BBDA-808B-40BC-BB5A-0C25ECBC5246}" destId="{2079E43B-017E-4546-8F2F-E35CC3CD3789}" srcOrd="1" destOrd="0" parTransId="{8E1E4D0D-3409-460F-B217-A9FB6738941A}" sibTransId="{44F601E6-2A43-42A0-B081-7F2CB0AA5E20}"/>
    <dgm:cxn modelId="{E54577C8-FA16-4A64-9122-2233576B9012}" type="presOf" srcId="{B0ABF927-49C0-4067-B6AB-097436805081}" destId="{B5A178E8-0086-4957-8BC7-DEBB2CBDA0E9}" srcOrd="0" destOrd="0" presId="urn:microsoft.com/office/officeart/2005/8/layout/chevron1"/>
    <dgm:cxn modelId="{E1C92A87-1B4D-4D52-B93A-B3BB6A7F57E9}" srcId="{48D5BBDA-808B-40BC-BB5A-0C25ECBC5246}" destId="{D1CB3867-6415-4A46-B136-F2471BA5DFB7}" srcOrd="3" destOrd="0" parTransId="{BE1B6A69-8084-4397-9F90-0898AE534F77}" sibTransId="{54232BEC-F46E-4DB3-8BBE-1DE47E761F7B}"/>
    <dgm:cxn modelId="{D90E7B28-D4A1-41BA-AC5E-0484448DB7F8}" type="presParOf" srcId="{E8371FCC-DCEA-4DB8-A763-624D4A3F5093}" destId="{B5A178E8-0086-4957-8BC7-DEBB2CBDA0E9}" srcOrd="0" destOrd="0" presId="urn:microsoft.com/office/officeart/2005/8/layout/chevron1"/>
    <dgm:cxn modelId="{E38145FE-B762-4F02-8262-6E345C0C516F}" type="presParOf" srcId="{E8371FCC-DCEA-4DB8-A763-624D4A3F5093}" destId="{50580F69-F134-4A73-A983-AA0CD6F07D97}" srcOrd="1" destOrd="0" presId="urn:microsoft.com/office/officeart/2005/8/layout/chevron1"/>
    <dgm:cxn modelId="{F4E14E92-CFC9-4306-98A6-F3F0E16F50E6}" type="presParOf" srcId="{E8371FCC-DCEA-4DB8-A763-624D4A3F5093}" destId="{0E60EF3F-B4A8-47AB-AEBC-FB2A9CA7E255}" srcOrd="2" destOrd="0" presId="urn:microsoft.com/office/officeart/2005/8/layout/chevron1"/>
    <dgm:cxn modelId="{6C9AEC85-1225-45BE-A2B3-CBE1BBB3F69B}" type="presParOf" srcId="{E8371FCC-DCEA-4DB8-A763-624D4A3F5093}" destId="{E97CD4A5-A386-4EC2-9F95-3170BFB47AF9}" srcOrd="3" destOrd="0" presId="urn:microsoft.com/office/officeart/2005/8/layout/chevron1"/>
    <dgm:cxn modelId="{20ED1C47-88BD-4761-8261-619EF85894C0}" type="presParOf" srcId="{E8371FCC-DCEA-4DB8-A763-624D4A3F5093}" destId="{CA7411E0-798C-446A-9857-43FBD5F1C628}" srcOrd="4" destOrd="0" presId="urn:microsoft.com/office/officeart/2005/8/layout/chevron1"/>
    <dgm:cxn modelId="{C8CF7C92-18AD-49F0-A18B-0A814D01257B}" type="presParOf" srcId="{E8371FCC-DCEA-4DB8-A763-624D4A3F5093}" destId="{68FD8248-E32E-4056-BD34-3D5A4ABE0158}" srcOrd="5" destOrd="0" presId="urn:microsoft.com/office/officeart/2005/8/layout/chevron1"/>
    <dgm:cxn modelId="{F4D31E27-99FF-4C76-AE38-805EBD9C356B}" type="presParOf" srcId="{E8371FCC-DCEA-4DB8-A763-624D4A3F5093}" destId="{77B341B3-6D06-448F-87A6-BA3DCCCA6189}" srcOrd="6" destOrd="0" presId="urn:microsoft.com/office/officeart/2005/8/layout/chevro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C6EEE91-7E40-4078-9871-CD59036635CB}">
      <dsp:nvSpPr>
        <dsp:cNvPr id="0" name=""/>
        <dsp:cNvSpPr/>
      </dsp:nvSpPr>
      <dsp:spPr>
        <a:xfrm>
          <a:off x="8455954" y="851738"/>
          <a:ext cx="2256535" cy="2256650"/>
        </a:xfrm>
        <a:prstGeom prst="ellipse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</dsp:sp>
    <dsp:sp modelId="{5F0963F0-D2DC-44A5-B015-377A32F9B95F}">
      <dsp:nvSpPr>
        <dsp:cNvPr id="0" name=""/>
        <dsp:cNvSpPr/>
      </dsp:nvSpPr>
      <dsp:spPr>
        <a:xfrm>
          <a:off x="8531475" y="926973"/>
          <a:ext cx="2106551" cy="2106180"/>
        </a:xfrm>
        <a:prstGeom prst="ellipse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2860" tIns="22860" rIns="2286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B4.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các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hộ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gia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đình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có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lây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lan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endParaRPr lang="en-US" sz="1800" b="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8832411" y="1227912"/>
        <a:ext cx="1504679" cy="1504301"/>
      </dsp:txXfrm>
    </dsp:sp>
    <dsp:sp modelId="{078F8925-58C8-418F-8CBD-5E780D662988}">
      <dsp:nvSpPr>
        <dsp:cNvPr id="0" name=""/>
        <dsp:cNvSpPr/>
      </dsp:nvSpPr>
      <dsp:spPr>
        <a:xfrm rot="2700000">
          <a:off x="5820688" y="851579"/>
          <a:ext cx="2256572" cy="2256572"/>
        </a:xfrm>
        <a:prstGeom prst="teardrop">
          <a:avLst>
            <a:gd name="adj" fmla="val 100000"/>
          </a:avLst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3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</dsp:sp>
    <dsp:sp modelId="{DA88F95A-F02B-4FEB-A772-89C54EEEE8D1}">
      <dsp:nvSpPr>
        <dsp:cNvPr id="0" name=""/>
        <dsp:cNvSpPr/>
      </dsp:nvSpPr>
      <dsp:spPr>
        <a:xfrm>
          <a:off x="5905811" y="926973"/>
          <a:ext cx="2106551" cy="2106180"/>
        </a:xfrm>
        <a:prstGeom prst="ellipse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2860" tIns="22860" rIns="2286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B3.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F1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trong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cùng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hộ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gia</a:t>
          </a:r>
          <a:r>
            <a:rPr lang="en-US" sz="1800" b="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b="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đình</a:t>
          </a:r>
          <a:endParaRPr lang="en-US" sz="1800" b="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6206747" y="1227912"/>
        <a:ext cx="1504679" cy="1504301"/>
      </dsp:txXfrm>
    </dsp:sp>
    <dsp:sp modelId="{119D534C-71AA-45A3-A41C-A2F88D5BE8A4}">
      <dsp:nvSpPr>
        <dsp:cNvPr id="0" name=""/>
        <dsp:cNvSpPr/>
      </dsp:nvSpPr>
      <dsp:spPr>
        <a:xfrm rot="2700000">
          <a:off x="3190108" y="851579"/>
          <a:ext cx="2256572" cy="2256572"/>
        </a:xfrm>
        <a:prstGeom prst="teardrop">
          <a:avLst>
            <a:gd name="adj" fmla="val 100000"/>
          </a:avLst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4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</dsp:sp>
    <dsp:sp modelId="{07027FE9-3CFE-42F8-8AE2-5283E55433C8}">
      <dsp:nvSpPr>
        <dsp:cNvPr id="0" name=""/>
        <dsp:cNvSpPr/>
      </dsp:nvSpPr>
      <dsp:spPr>
        <a:xfrm>
          <a:off x="3265696" y="926973"/>
          <a:ext cx="2106551" cy="2106180"/>
        </a:xfrm>
        <a:prstGeom prst="ellipse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2860" tIns="22860" rIns="2286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B2.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Chăm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sóc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quản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</a:t>
          </a:r>
          <a:r>
            <a:rPr lang="en-US" sz="1800" kern="1200" dirty="0"/>
            <a:t>0</a:t>
          </a:r>
        </a:p>
      </dsp:txBody>
      <dsp:txXfrm>
        <a:off x="3566632" y="1227912"/>
        <a:ext cx="1504679" cy="1504301"/>
      </dsp:txXfrm>
    </dsp:sp>
    <dsp:sp modelId="{2B92483F-9A12-4980-AFCF-200B2941BDCF}">
      <dsp:nvSpPr>
        <dsp:cNvPr id="0" name=""/>
        <dsp:cNvSpPr/>
      </dsp:nvSpPr>
      <dsp:spPr>
        <a:xfrm rot="2700000">
          <a:off x="564468" y="851579"/>
          <a:ext cx="2256572" cy="2256572"/>
        </a:xfrm>
        <a:prstGeom prst="teardrop">
          <a:avLst>
            <a:gd name="adj" fmla="val 100000"/>
          </a:avLst>
        </a:prstGeom>
        <a:gradFill rotWithShape="0">
          <a:gsLst>
            <a:gs pos="0">
              <a:schemeClr val="accent5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5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5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</dsp:sp>
    <dsp:sp modelId="{B1AE711F-FD8C-4D20-AC43-163FF205D6D7}">
      <dsp:nvSpPr>
        <dsp:cNvPr id="0" name=""/>
        <dsp:cNvSpPr/>
      </dsp:nvSpPr>
      <dsp:spPr>
        <a:xfrm>
          <a:off x="640052" y="926973"/>
          <a:ext cx="2106551" cy="2106180"/>
        </a:xfrm>
        <a:prstGeom prst="ellipse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2860" tIns="22860" rIns="2286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B1.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</a:b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Phát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hiện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ca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</dsp:txBody>
      <dsp:txXfrm>
        <a:off x="940988" y="1227912"/>
        <a:ext cx="1504679" cy="1504301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98BECF4-676A-4BA7-AD29-1DB072C7F09A}">
      <dsp:nvSpPr>
        <dsp:cNvPr id="0" name=""/>
        <dsp:cNvSpPr/>
      </dsp:nvSpPr>
      <dsp:spPr>
        <a:xfrm>
          <a:off x="3532" y="233907"/>
          <a:ext cx="3444586" cy="603398"/>
        </a:xfrm>
        <a:prstGeom prst="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0" tIns="101600" rIns="177800" bIns="101600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Ca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xác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(F0)</a:t>
          </a:r>
        </a:p>
      </dsp:txBody>
      <dsp:txXfrm>
        <a:off x="3532" y="233907"/>
        <a:ext cx="3444586" cy="603398"/>
      </dsp:txXfrm>
    </dsp:sp>
    <dsp:sp modelId="{20A54BA8-F9A5-41E8-BD64-4BE811BFDED9}">
      <dsp:nvSpPr>
        <dsp:cNvPr id="0" name=""/>
        <dsp:cNvSpPr/>
      </dsp:nvSpPr>
      <dsp:spPr>
        <a:xfrm>
          <a:off x="3532" y="787333"/>
          <a:ext cx="3444586" cy="3980250"/>
        </a:xfrm>
        <a:prstGeom prst="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6012" tIns="96012" rIns="128016" bIns="144018" numCol="1" spcCol="1270" anchor="t" anchorCtr="0">
          <a:noAutofit/>
        </a:bodyPr>
        <a:lstStyle/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RT-PCR (+)</a:t>
          </a:r>
        </a:p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Test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nhanh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(+) + 1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trong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kiện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:</a:t>
          </a:r>
        </a:p>
        <a:p>
          <a:pPr marL="342900" lvl="2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Wingdings" panose="05000000000000000000" pitchFamily="2" charset="2"/>
            <a:buChar char="••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F1</a:t>
          </a:r>
        </a:p>
        <a:p>
          <a:pPr marL="342900" lvl="2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Wingdings" panose="05000000000000000000" pitchFamily="2" charset="2"/>
            <a:buChar char="••"/>
          </a:pP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≥2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triệu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chứng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nghi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ngờ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(không bao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342900" lvl="2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Wingdings" panose="05000000000000000000" pitchFamily="2" charset="2"/>
            <a:buChar char="••"/>
          </a:pP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Test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nhanh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(+) 2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lần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liên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trong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8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giờ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(không bao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3532" y="787333"/>
        <a:ext cx="3444586" cy="3980250"/>
      </dsp:txXfrm>
    </dsp:sp>
    <dsp:sp modelId="{E617394C-D90D-4A4B-A954-56E8300300AC}">
      <dsp:nvSpPr>
        <dsp:cNvPr id="0" name=""/>
        <dsp:cNvSpPr/>
      </dsp:nvSpPr>
      <dsp:spPr>
        <a:xfrm>
          <a:off x="3930361" y="265434"/>
          <a:ext cx="3444586" cy="550939"/>
        </a:xfrm>
        <a:prstGeom prst="rect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0" tIns="101600" rIns="177800" bIns="101600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gần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(F1)</a:t>
          </a:r>
        </a:p>
      </dsp:txBody>
      <dsp:txXfrm>
        <a:off x="3930361" y="265434"/>
        <a:ext cx="3444586" cy="550939"/>
      </dsp:txXfrm>
    </dsp:sp>
    <dsp:sp modelId="{85807875-D428-4A28-931B-D4A3985007D9}">
      <dsp:nvSpPr>
        <dsp:cNvPr id="0" name=""/>
        <dsp:cNvSpPr/>
      </dsp:nvSpPr>
      <dsp:spPr>
        <a:xfrm>
          <a:off x="3930361" y="755806"/>
          <a:ext cx="3444586" cy="3980250"/>
        </a:xfrm>
        <a:prstGeom prst="rect">
          <a:avLst/>
        </a:prstGeom>
        <a:solidFill>
          <a:schemeClr val="accent3">
            <a:tint val="40000"/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3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6012" tIns="96012" rIns="128016" bIns="144018" numCol="1" spcCol="1270" anchor="t" anchorCtr="0">
          <a:noAutofit/>
        </a:bodyPr>
        <a:lstStyle/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trực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với</a:t>
          </a:r>
          <a:r>
            <a:rPr lang="en-US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eo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khẩu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trang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giao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2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mét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gian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hẹp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kín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thiểu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gian 15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phút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hông đeo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khẩu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trang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+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giao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gần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2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mét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ở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gian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hẹp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kín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kỳ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lây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truyền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của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rực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chăm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sóc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khám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và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trị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mà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không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sử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dụng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đầy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đủ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các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tiện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phòng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hộ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cá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nhân (PPE).</a:t>
          </a:r>
          <a:endParaRPr lang="en-US" sz="1800" kern="1200" dirty="0"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3930361" y="755806"/>
        <a:ext cx="3444586" cy="3980250"/>
      </dsp:txXfrm>
    </dsp:sp>
    <dsp:sp modelId="{1B8A65C6-06F3-4769-B594-5FBC34585DE9}">
      <dsp:nvSpPr>
        <dsp:cNvPr id="0" name=""/>
        <dsp:cNvSpPr/>
      </dsp:nvSpPr>
      <dsp:spPr>
        <a:xfrm>
          <a:off x="7860722" y="225488"/>
          <a:ext cx="3444586" cy="603398"/>
        </a:xfrm>
        <a:prstGeom prst="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0" tIns="101600" rIns="177800" bIns="101600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có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yếu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tố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endParaRPr lang="en-US" sz="25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7860722" y="225488"/>
        <a:ext cx="3444586" cy="603398"/>
      </dsp:txXfrm>
    </dsp:sp>
    <dsp:sp modelId="{A8C623BD-8A28-4005-A0EC-457A82354B2E}">
      <dsp:nvSpPr>
        <dsp:cNvPr id="0" name=""/>
        <dsp:cNvSpPr/>
      </dsp:nvSpPr>
      <dsp:spPr>
        <a:xfrm>
          <a:off x="7857189" y="787333"/>
          <a:ext cx="3444586" cy="3980250"/>
        </a:xfrm>
        <a:prstGeom prst="rect">
          <a:avLst/>
        </a:prstGeom>
        <a:solidFill>
          <a:schemeClr val="accent4">
            <a:tint val="40000"/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6012" tIns="96012" rIns="128016" bIns="144018" numCol="1" spcCol="1270" anchor="t" anchorCtr="0">
          <a:noAutofit/>
        </a:bodyPr>
        <a:lstStyle/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Arial" panose="020B0604020202020204" pitchFamily="34" charset="0"/>
            <a:buChar char="••"/>
          </a:pP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sống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cùng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hộ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gia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đình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nhưng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không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xúc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gần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với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 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đang trong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thời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kỳ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lây </a:t>
          </a:r>
          <a:r>
            <a:rPr lang="vi-VN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truyền</a:t>
          </a: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(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không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bao </a:t>
          </a:r>
          <a:r>
            <a:rPr lang="en-US" sz="1800" kern="1200" dirty="0" err="1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gồm</a:t>
          </a:r>
          <a:r>
            <a:rPr lang="en-US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F1).</a:t>
          </a:r>
        </a:p>
        <a:p>
          <a:pPr marL="171450" lvl="1" indent="-171450" algn="just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Arial" panose="020B0604020202020204" pitchFamily="34" charset="0"/>
            <a:buChar char="••"/>
          </a:pPr>
          <a:r>
            <a:rPr lang="vi-VN" sz="1800" kern="1200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 ở, đến từ khu vực ổ </a:t>
          </a:r>
          <a:r>
            <a:rPr lang="vi-VN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dịch đang hoạt động.</a:t>
          </a:r>
          <a:endParaRPr lang="en-US" sz="18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7857189" y="787333"/>
        <a:ext cx="3444586" cy="3980250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C7C3E40-F266-43C2-93A4-6662164741EC}">
      <dsp:nvSpPr>
        <dsp:cNvPr id="0" name=""/>
        <dsp:cNvSpPr/>
      </dsp:nvSpPr>
      <dsp:spPr>
        <a:xfrm rot="5400000">
          <a:off x="6610975" y="-3458978"/>
          <a:ext cx="1583543" cy="8631800"/>
        </a:xfrm>
        <a:prstGeom prst="round2SameRect">
          <a:avLst/>
        </a:prstGeom>
        <a:solidFill>
          <a:schemeClr val="accent4">
            <a:tint val="40000"/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Quyết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phạm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vi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tra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tễ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;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trực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chỉ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đạo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điều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hành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mọi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hoạt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thực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hiện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báo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kỳ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đột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xuất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BCĐ PCD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cấp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huyện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. </a:t>
          </a:r>
        </a:p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Triển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khai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hoạt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chăm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sóc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quản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thuộc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nhóm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theo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quy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định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của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UBND TP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tại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CV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số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485/UBND-VX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ngày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18/02/2022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của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UBND TP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về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Chiến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bảo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vệ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thuộc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nhóm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nguy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cơ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năm</a:t>
          </a: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2022. </a:t>
          </a:r>
        </a:p>
      </dsp:txBody>
      <dsp:txXfrm rot="-5400000">
        <a:off x="3086847" y="142452"/>
        <a:ext cx="8554498" cy="1428939"/>
      </dsp:txXfrm>
    </dsp:sp>
    <dsp:sp modelId="{812CBF31-FC8C-4B8B-9F05-CD2634910FF8}">
      <dsp:nvSpPr>
        <dsp:cNvPr id="0" name=""/>
        <dsp:cNvSpPr/>
      </dsp:nvSpPr>
      <dsp:spPr>
        <a:xfrm>
          <a:off x="138534" y="1520"/>
          <a:ext cx="2948312" cy="1710803"/>
        </a:xfrm>
        <a:prstGeom prst="round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Ban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Chỉ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đạo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phòng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chống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dịch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phường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xã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thị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trấn</a:t>
          </a:r>
          <a:endParaRPr lang="en-US" sz="2400" b="1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22049" y="85035"/>
        <a:ext cx="2781282" cy="1543773"/>
      </dsp:txXfrm>
    </dsp:sp>
    <dsp:sp modelId="{934FB3E2-8AB5-4AD2-A5FE-12897E117434}">
      <dsp:nvSpPr>
        <dsp:cNvPr id="0" name=""/>
        <dsp:cNvSpPr/>
      </dsp:nvSpPr>
      <dsp:spPr>
        <a:xfrm rot="5400000">
          <a:off x="6830702" y="-1899283"/>
          <a:ext cx="1144088" cy="8631800"/>
        </a:xfrm>
        <a:prstGeom prst="round2SameRect">
          <a:avLst/>
        </a:prstGeom>
        <a:solidFill>
          <a:schemeClr val="accent4">
            <a:tint val="40000"/>
            <a:alpha val="90000"/>
            <a:hueOff val="3620642"/>
            <a:satOff val="-17082"/>
            <a:lumOff val="-617"/>
            <a:alphaOff val="0"/>
          </a:schemeClr>
        </a:solidFill>
        <a:ln w="12700" cap="flat" cmpd="sng" algn="ctr">
          <a:solidFill>
            <a:schemeClr val="accent4">
              <a:tint val="40000"/>
              <a:alpha val="90000"/>
              <a:hueOff val="3620642"/>
              <a:satOff val="-17082"/>
              <a:lumOff val="-617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7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K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iểm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tra,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giám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sát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việc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quản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lý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ổ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và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chỉnh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tra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nếu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liên quan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từ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02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quận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huyện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trở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lên. 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Cử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đội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đặc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nhiệm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kiểm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xuống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địa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khi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số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ca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bệnh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tăng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đột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biến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hoặc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địa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phương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cần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hỗ</a:t>
          </a:r>
          <a:r>
            <a:rPr lang="vi-VN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vi-VN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</a:t>
          </a:r>
        </a:p>
      </dsp:txBody>
      <dsp:txXfrm rot="-5400000">
        <a:off x="3086846" y="1900423"/>
        <a:ext cx="8575950" cy="1032388"/>
      </dsp:txXfrm>
    </dsp:sp>
    <dsp:sp modelId="{AF60EB7D-8E30-49CA-823B-463CF753CBD6}">
      <dsp:nvSpPr>
        <dsp:cNvPr id="0" name=""/>
        <dsp:cNvSpPr/>
      </dsp:nvSpPr>
      <dsp:spPr>
        <a:xfrm>
          <a:off x="138534" y="1812722"/>
          <a:ext cx="2948312" cy="1207789"/>
        </a:xfrm>
        <a:prstGeom prst="roundRect">
          <a:avLst/>
        </a:prstGeom>
        <a:solidFill>
          <a:schemeClr val="accent4">
            <a:hueOff val="3266964"/>
            <a:satOff val="-13592"/>
            <a:lumOff val="3203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Trung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tâm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kiểm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soát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bệnh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tật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Thành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phố</a:t>
          </a:r>
          <a:endParaRPr lang="en-US" sz="2400" b="1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97493" y="1871681"/>
        <a:ext cx="2830394" cy="1089871"/>
      </dsp:txXfrm>
    </dsp:sp>
    <dsp:sp modelId="{4787E94B-9F78-4FE9-83E6-4E1BD6DF6496}">
      <dsp:nvSpPr>
        <dsp:cNvPr id="0" name=""/>
        <dsp:cNvSpPr/>
      </dsp:nvSpPr>
      <dsp:spPr>
        <a:xfrm rot="5400000">
          <a:off x="7026342" y="-764995"/>
          <a:ext cx="752809" cy="8631800"/>
        </a:xfrm>
        <a:prstGeom prst="round2SameRect">
          <a:avLst/>
        </a:prstGeom>
        <a:solidFill>
          <a:schemeClr val="accent4">
            <a:tint val="40000"/>
            <a:alpha val="90000"/>
            <a:hueOff val="7241284"/>
            <a:satOff val="-34163"/>
            <a:lumOff val="-1234"/>
            <a:alphaOff val="0"/>
          </a:schemeClr>
        </a:solidFill>
        <a:ln w="12700" cap="flat" cmpd="sng" algn="ctr">
          <a:solidFill>
            <a:schemeClr val="accent4">
              <a:tint val="40000"/>
              <a:alpha val="90000"/>
              <a:hueOff val="7241284"/>
              <a:satOff val="-34163"/>
              <a:lumOff val="-1234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Symbol" panose="05050102010706020507" pitchFamily="18" charset="2"/>
            <a:buChar char="••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Tham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mưu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BCĐ PCD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cấp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huyện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quyết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chỉnh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nếu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liên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quan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từ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02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phường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thị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trấn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trở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lên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 </a:t>
          </a:r>
        </a:p>
      </dsp:txBody>
      <dsp:txXfrm rot="-5400000">
        <a:off x="3086847" y="3211249"/>
        <a:ext cx="8595051" cy="679311"/>
      </dsp:txXfrm>
    </dsp:sp>
    <dsp:sp modelId="{56A7E578-C4FC-4644-910F-E9097A46AEB1}">
      <dsp:nvSpPr>
        <dsp:cNvPr id="0" name=""/>
        <dsp:cNvSpPr/>
      </dsp:nvSpPr>
      <dsp:spPr>
        <a:xfrm>
          <a:off x="138534" y="3120909"/>
          <a:ext cx="2948312" cy="859990"/>
        </a:xfrm>
        <a:prstGeom prst="roundRect">
          <a:avLst/>
        </a:prstGeom>
        <a:solidFill>
          <a:schemeClr val="accent4">
            <a:hueOff val="6533927"/>
            <a:satOff val="-27185"/>
            <a:lumOff val="6405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Trung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tâm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quận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huyện</a:t>
          </a:r>
          <a:endParaRPr lang="en-US" sz="2400" b="1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80515" y="3162890"/>
        <a:ext cx="2864350" cy="776028"/>
      </dsp:txXfrm>
    </dsp:sp>
    <dsp:sp modelId="{FA42431A-BE44-40A8-8924-ACE7EF4F42A1}">
      <dsp:nvSpPr>
        <dsp:cNvPr id="0" name=""/>
        <dsp:cNvSpPr/>
      </dsp:nvSpPr>
      <dsp:spPr>
        <a:xfrm rot="5400000">
          <a:off x="6773872" y="411770"/>
          <a:ext cx="1286091" cy="8631800"/>
        </a:xfrm>
        <a:prstGeom prst="round2SameRect">
          <a:avLst/>
        </a:prstGeom>
        <a:solidFill>
          <a:schemeClr val="accent4">
            <a:tint val="40000"/>
            <a:alpha val="90000"/>
            <a:hueOff val="10861925"/>
            <a:satOff val="-51245"/>
            <a:lumOff val="-1851"/>
            <a:alphaOff val="0"/>
          </a:schemeClr>
        </a:solidFill>
        <a:ln w="12700" cap="flat" cmpd="sng" algn="ctr">
          <a:solidFill>
            <a:schemeClr val="accent4">
              <a:tint val="40000"/>
              <a:alpha val="90000"/>
              <a:hueOff val="10861925"/>
              <a:satOff val="-51245"/>
              <a:lumOff val="-1851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Symbol" panose="05050102010706020507" pitchFamily="18" charset="2"/>
            <a:buChar char="••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Tiếp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nhận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danh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chăm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sóc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F0</a:t>
          </a:r>
        </a:p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Symbol" panose="05050102010706020507" pitchFamily="18" charset="2"/>
            <a:buChar char="••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xác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định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F1,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có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yếu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tố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Symbol" panose="05050102010706020507" pitchFamily="18" charset="2"/>
            <a:buChar char="••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Lập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danh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sách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người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thuộc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nhóm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nguy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cơ</a:t>
          </a:r>
          <a:endParaRPr lang="en-US" sz="1700" kern="1200" dirty="0">
            <a:solidFill>
              <a:prstClr val="black">
                <a:hueOff val="0"/>
                <a:satOff val="0"/>
                <a:lumOff val="0"/>
                <a:alphaOff val="0"/>
              </a:prstClr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171450" lvl="1" indent="-171450" algn="just" defTabSz="755650">
            <a:lnSpc>
              <a:spcPct val="90000"/>
            </a:lnSpc>
            <a:spcBef>
              <a:spcPct val="0"/>
            </a:spcBef>
            <a:spcAft>
              <a:spcPct val="15000"/>
            </a:spcAft>
            <a:buFont typeface="Symbol" panose="05050102010706020507" pitchFamily="18" charset="2"/>
            <a:buChar char="••"/>
          </a:pP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Tham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mưu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BCĐ PCD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phường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xã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,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thị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trấn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phạm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vi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điều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tra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dịch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en-US" sz="1700" kern="1200" dirty="0" err="1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tễ</a:t>
          </a:r>
          <a:r>
            <a:rPr lang="en-US" sz="17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.</a:t>
          </a:r>
        </a:p>
      </dsp:txBody>
      <dsp:txXfrm rot="-5400000">
        <a:off x="3101018" y="4147406"/>
        <a:ext cx="8569018" cy="1160527"/>
      </dsp:txXfrm>
    </dsp:sp>
    <dsp:sp modelId="{37D17227-2FC9-475C-81B8-63874FDED326}">
      <dsp:nvSpPr>
        <dsp:cNvPr id="0" name=""/>
        <dsp:cNvSpPr/>
      </dsp:nvSpPr>
      <dsp:spPr>
        <a:xfrm>
          <a:off x="138534" y="4081297"/>
          <a:ext cx="2948312" cy="1292746"/>
        </a:xfrm>
        <a:prstGeom prst="roundRect">
          <a:avLst/>
        </a:prstGeom>
        <a:solidFill>
          <a:schemeClr val="accent4">
            <a:hueOff val="9800891"/>
            <a:satOff val="-40777"/>
            <a:lumOff val="9608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Font typeface="Symbol" panose="05050102010706020507" pitchFamily="18" charset="2"/>
            <a:buChar char=""/>
          </a:pP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lưu</a:t>
          </a:r>
          <a:r>
            <a:rPr lang="en-US" sz="2400" b="1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400" b="1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động</a:t>
          </a:r>
          <a:endParaRPr lang="en-US" sz="2400" b="1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01641" y="4144404"/>
        <a:ext cx="2822098" cy="1166532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5A178E8-0086-4957-8BC7-DEBB2CBDA0E9}">
      <dsp:nvSpPr>
        <dsp:cNvPr id="0" name=""/>
        <dsp:cNvSpPr/>
      </dsp:nvSpPr>
      <dsp:spPr>
        <a:xfrm>
          <a:off x="4877" y="770667"/>
          <a:ext cx="2839417" cy="1135766"/>
        </a:xfrm>
        <a:prstGeom prst="chevron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Thông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báo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Trạm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Y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tế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cấp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xã</a:t>
          </a:r>
          <a:endParaRPr lang="en-US" sz="25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572760" y="770667"/>
        <a:ext cx="1703651" cy="1135766"/>
      </dsp:txXfrm>
    </dsp:sp>
    <dsp:sp modelId="{0E60EF3F-B4A8-47AB-AEBC-FB2A9CA7E255}">
      <dsp:nvSpPr>
        <dsp:cNvPr id="0" name=""/>
        <dsp:cNvSpPr/>
      </dsp:nvSpPr>
      <dsp:spPr>
        <a:xfrm>
          <a:off x="2560353" y="770667"/>
          <a:ext cx="2839417" cy="1135766"/>
        </a:xfrm>
        <a:prstGeom prst="chevron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Xử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F0</a:t>
          </a:r>
        </a:p>
      </dsp:txBody>
      <dsp:txXfrm>
        <a:off x="3128236" y="770667"/>
        <a:ext cx="1703651" cy="1135766"/>
      </dsp:txXfrm>
    </dsp:sp>
    <dsp:sp modelId="{CA7411E0-798C-446A-9857-43FBD5F1C628}">
      <dsp:nvSpPr>
        <dsp:cNvPr id="0" name=""/>
        <dsp:cNvSpPr/>
      </dsp:nvSpPr>
      <dsp:spPr>
        <a:xfrm>
          <a:off x="5115829" y="770667"/>
          <a:ext cx="2839417" cy="1135766"/>
        </a:xfrm>
        <a:prstGeom prst="chevron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Xử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lý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người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tiếp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xúc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gần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(F1)</a:t>
          </a:r>
        </a:p>
      </dsp:txBody>
      <dsp:txXfrm>
        <a:off x="5683712" y="770667"/>
        <a:ext cx="1703651" cy="1135766"/>
      </dsp:txXfrm>
    </dsp:sp>
    <dsp:sp modelId="{77B341B3-6D06-448F-87A6-BA3DCCCA6189}">
      <dsp:nvSpPr>
        <dsp:cNvPr id="0" name=""/>
        <dsp:cNvSpPr/>
      </dsp:nvSpPr>
      <dsp:spPr>
        <a:xfrm>
          <a:off x="7671304" y="770667"/>
          <a:ext cx="2839417" cy="1135766"/>
        </a:xfrm>
        <a:prstGeom prst="chevron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Vệ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sinh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khử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khuẩn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lớp</a:t>
          </a:r>
          <a:r>
            <a:rPr lang="en-US" sz="25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2500" kern="1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học</a:t>
          </a:r>
          <a:endParaRPr lang="en-US" sz="25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8239187" y="770667"/>
        <a:ext cx="1703651" cy="113576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1/layout/CircleProcess">
  <dgm:title val="Circle Process"/>
  <dgm:desc val="Use to show sequential steps in a process. Limited to eleven Level 1 shapes with an unlimited number of Level 2 shapes. Works best with small amounts of text. Unused text does not appear, but remains available if you switch layouts."/>
  <dgm:catLst>
    <dgm:cat type="process" pri="8500"/>
    <dgm:cat type="officeonline" pri="8500"/>
  </dgm:catLst>
  <dgm:samp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</dgm:ptLst>
      <dgm:cxnLst>
        <dgm:cxn modelId="40" srcId="0" destId="10" srcOrd="0" destOrd="0"/>
        <dgm:cxn modelId="50" srcId="0" destId="20" srcOrd="1" destOrd="0"/>
        <dgm:cxn modelId="60" srcId="0" destId="30" srcOrd="2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30" srcId="0" destId="10" srcOrd="0" destOrd="0"/>
        <dgm:cxn modelId="4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50" srcId="0" destId="10" srcOrd="0" destOrd="0"/>
        <dgm:cxn modelId="60" srcId="0" destId="20" srcOrd="1" destOrd="0"/>
        <dgm:cxn modelId="70" srcId="0" destId="30" srcOrd="2" destOrd="0"/>
        <dgm:cxn modelId="80" srcId="0" destId="40" srcOrd="3" destOrd="0"/>
      </dgm:cxnLst>
      <dgm:bg/>
      <dgm:whole/>
    </dgm:dataModel>
  </dgm:clrData>
  <dgm:layoutNode name="Name0">
    <dgm:varLst>
      <dgm:chMax val="11"/>
      <dgm:chPref val="11"/>
      <dgm:dir/>
      <dgm:resizeHandles/>
    </dgm:varLst>
    <dgm:shape xmlns:r="http://schemas.openxmlformats.org/officeDocument/2006/relationships" r:blip="">
      <dgm:adjLst/>
    </dgm:shape>
    <dgm:choose name="Name1">
      <dgm:if name="Name2" func="var" arg="dir" op="equ" val="norm">
        <dgm:choose name="Name3">
          <dgm:if name="Name4" axis="ch" ptType="node" func="cnt" op="equ" val="1">
            <dgm:alg type="composite">
              <dgm:param type="ar" val="0.638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l" for="ch" forName="Parent1" refType="w" fact="0.1667"/>
              <dgm:constr type="t" for="ch" forName="Parent1" refType="h" fact="0.1064"/>
              <dgm:constr type="w" for="ch" forName="Parent1" refType="w" fact="0.6667"/>
              <dgm:constr type="h" for="ch" forName="Parent1" refType="h" fact="0.4255"/>
              <dgm:constr type="l" for="ch" forName="Accent1" refType="w" fact="0"/>
              <dgm:constr type="t" for="ch" forName="Accent1" refType="h" fact="0"/>
              <dgm:constr type="w" for="ch" forName="Accent1" refType="w"/>
              <dgm:constr type="h" for="ch" forName="Accent1" refType="h" fact="0.6383"/>
              <dgm:constr type="l" for="ch" forName="ParentBackground1" refType="w" fact="0.0333"/>
              <dgm:constr type="t" for="ch" forName="ParentBackground1" refType="h" fact="0.0213"/>
              <dgm:constr type="w" for="ch" forName="ParentBackground1" refType="w" fact="0.9333"/>
              <dgm:constr type="h" for="ch" forName="ParentBackground1" refType="h" fact="0.5957"/>
              <dgm:constr type="l" for="ch" forName="Child1" refType="w" fact="0.0333"/>
              <dgm:constr type="t" for="ch" forName="Child1" refType="h" fact="0.6574"/>
              <dgm:constr type="w" for="ch" forName="Child1" refType="w" fact="0.9333"/>
              <dgm:constr type="h" for="ch" forName="Child1" refType="h" fact="0.3426"/>
            </dgm:constrLst>
          </dgm:if>
          <dgm:if name="Name5" axis="ch" ptType="node" func="cnt" op="equ" val="2">
            <dgm:alg type="composite">
              <dgm:param type="ar" val="1.265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Parent2" refType="primFontSz" refFor="des" refForName="Parent1" op="equ"/>
              <dgm:constr type="primFontSz" for="des" forName="Child2" refType="primFontSz" refFor="des" refForName="Child1" op="equ"/>
              <dgm:constr type="l" for="ch" forName="Parent2" refType="w" fact="0.6249"/>
              <dgm:constr type="t" for="ch" forName="Parent2" refType="h" fact="0.2022"/>
              <dgm:constr type="w" for="ch" forName="Parent2" refType="w" fact="0.3001"/>
              <dgm:constr type="h" for="ch" forName="Parent2" refType="h" fact="0.3799"/>
              <dgm:constr type="l" for="ch" forName="Parent1" refType="w" fact="0.1597"/>
              <dgm:constr type="t" for="ch" forName="Parent1" refType="h" fact="0.2022"/>
              <dgm:constr type="w" for="ch" forName="Parent1" refType="w" fact="0.3001"/>
              <dgm:constr type="h" for="ch" forName="Parent1" refType="h" fact="0.3799"/>
              <dgm:constr type="l" for="ch" forName="Accent2" refType="w" fact="0.5498"/>
              <dgm:constr type="t" for="ch" forName="Accent2" refType="h" fact="0.1072"/>
              <dgm:constr type="w" for="ch" forName="Accent2" refType="w" fact="0.4502"/>
              <dgm:constr type="h" for="ch" forName="Accent2" refType="h" fact="0.5699"/>
              <dgm:constr type="l" for="ch" forName="ParentBackground2" refType="w" fact="0.5648"/>
              <dgm:constr type="t" for="ch" forName="ParentBackground2" refType="h" fact="0.1262"/>
              <dgm:constr type="w" for="ch" forName="ParentBackground2" refType="w" fact="0.4201"/>
              <dgm:constr type="h" for="ch" forName="ParentBackground2" refType="h" fact="0.5319"/>
              <dgm:constr type="l" for="ch" forName="Child2" refType="w" fact="0.5648"/>
              <dgm:constr type="t" for="ch" forName="Child2" refType="h" fact="0.6876"/>
              <dgm:constr type="w" for="ch" forName="Child2" refType="w" fact="0.4201"/>
              <dgm:constr type="h" for="ch" forName="Child2" refType="h" fact="0.3124"/>
              <dgm:constr type="l" for="ch" forName="Accent1" refType="w" fact="-0.0086"/>
              <dgm:constr type="t" for="ch" forName="Accent1" refType="h" fact="-0.0109"/>
              <dgm:constr type="w" for="ch" forName="Accent1" refType="w" fact="0.6367"/>
              <dgm:constr type="h" for="ch" forName="Accent1" refType="h" fact="0.806"/>
              <dgm:constr type="l" for="ch" forName="ParentBackground1" refType="w" fact="0.0997"/>
              <dgm:constr type="t" for="ch" forName="ParentBackground1" refType="h" fact="0.1262"/>
              <dgm:constr type="w" for="ch" forName="ParentBackground1" refType="w" fact="0.4201"/>
              <dgm:constr type="h" for="ch" forName="ParentBackground1" refType="h" fact="0.5319"/>
              <dgm:constr type="l" for="ch" forName="Child1" refType="w" fact="0.0997"/>
              <dgm:constr type="t" for="ch" forName="Child1" refType="h" fact="0.6876"/>
              <dgm:constr type="w" for="ch" forName="Child1" refType="w" fact="0.4201"/>
              <dgm:constr type="h" for="ch" forName="Child1" refType="h" fact="0.3124"/>
            </dgm:constrLst>
          </dgm:if>
          <dgm:if name="Name6" axis="ch" ptType="node" func="cnt" op="equ" val="3">
            <dgm:alg type="composite">
              <dgm:param type="ar" val="1.854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l" for="ch" forName="Parent3" refType="w" fact="0.744"/>
              <dgm:constr type="t" for="ch" forName="Parent3" refType="h" fact="0.2022"/>
              <dgm:constr type="w" for="ch" forName="Parent3" refType="w" fact="0.2048"/>
              <dgm:constr type="h" for="ch" forName="Parent3" refType="h" fact="0.3799"/>
              <dgm:constr type="l" for="ch" forName="Parent2" refType="w" fact="0.4265"/>
              <dgm:constr type="t" for="ch" forName="Parent2" refType="h" fact="0.2022"/>
              <dgm:constr type="w" for="ch" forName="Parent2" refType="w" fact="0.2048"/>
              <dgm:constr type="h" for="ch" forName="Parent2" refType="h" fact="0.3799"/>
              <dgm:constr type="l" for="ch" forName="Parent1" refType="w" fact="0.109"/>
              <dgm:constr type="t" for="ch" forName="Parent1" refType="h" fact="0.2022"/>
              <dgm:constr type="w" for="ch" forName="Parent1" refType="w" fact="0.2048"/>
              <dgm:constr type="h" for="ch" forName="Parent1" refType="h" fact="0.3799"/>
              <dgm:constr type="l" for="ch" forName="Accent3" refType="w" fact="0.6928"/>
              <dgm:constr type="t" for="ch" forName="Accent3" refType="h" fact="0.1072"/>
              <dgm:constr type="w" for="ch" forName="Accent3" refType="w" fact="0.3072"/>
              <dgm:constr type="h" for="ch" forName="Accent3" refType="h" fact="0.5699"/>
              <dgm:constr type="l" for="ch" forName="ParentBackground3" refType="w" fact="0.703"/>
              <dgm:constr type="t" for="ch" forName="ParentBackground3" refType="h" fact="0.1262"/>
              <dgm:constr type="w" for="ch" forName="ParentBackground3" refType="w" fact="0.2868"/>
              <dgm:constr type="h" for="ch" forName="ParentBackground3" refType="h" fact="0.5319"/>
              <dgm:constr type="l" for="ch" forName="Child3" refType="w" fact="0.703"/>
              <dgm:constr type="t" for="ch" forName="Child3" refType="h" fact="0.6876"/>
              <dgm:constr type="w" for="ch" forName="Child3" refType="w" fact="0.2868"/>
              <dgm:constr type="h" for="ch" forName="Child3" refType="h" fact="0.3124"/>
              <dgm:constr type="l" for="ch" forName="Accent2" refType="w" fact="0.3122"/>
              <dgm:constr type="t" for="ch" forName="Accent2" refType="h" fact="-0.0109"/>
              <dgm:constr type="w" for="ch" forName="Accent2" refType="w" fact="0.4334"/>
              <dgm:constr type="h" for="ch" forName="Accent2" refType="h" fact="0.806"/>
              <dgm:constr type="l" for="ch" forName="ParentBackground2" refType="w" fact="0.3855"/>
              <dgm:constr type="t" for="ch" forName="ParentBackground2" refType="h" fact="0.1262"/>
              <dgm:constr type="w" for="ch" forName="ParentBackground2" refType="w" fact="0.2868"/>
              <dgm:constr type="h" for="ch" forName="ParentBackground2" refType="h" fact="0.5319"/>
              <dgm:constr type="l" for="ch" forName="Child2" refType="w" fact="0.3855"/>
              <dgm:constr type="t" for="ch" forName="Child2" refType="h" fact="0.6876"/>
              <dgm:constr type="w" for="ch" forName="Child2" refType="w" fact="0.2868"/>
              <dgm:constr type="h" for="ch" forName="Child2" refType="h" fact="0.3124"/>
              <dgm:constr type="l" for="ch" forName="Accent1" refType="w" fact="-0.0053"/>
              <dgm:constr type="t" for="ch" forName="Accent1" refType="h" fact="-0.0109"/>
              <dgm:constr type="w" for="ch" forName="Accent1" refType="w" fact="0.4334"/>
              <dgm:constr type="h" for="ch" forName="Accent1" refType="h" fact="0.806"/>
              <dgm:constr type="l" for="ch" forName="ParentBackground1" refType="w" fact="0.068"/>
              <dgm:constr type="t" for="ch" forName="ParentBackground1" refType="h" fact="0.1262"/>
              <dgm:constr type="w" for="ch" forName="ParentBackground1" refType="w" fact="0.2868"/>
              <dgm:constr type="h" for="ch" forName="ParentBackground1" refType="h" fact="0.5319"/>
              <dgm:constr type="l" for="ch" forName="Child1" refType="w" fact="0.068"/>
              <dgm:constr type="t" for="ch" forName="Child1" refType="h" fact="0.6876"/>
              <dgm:constr type="w" for="ch" forName="Child1" refType="w" fact="0.2868"/>
              <dgm:constr type="h" for="ch" forName="Child1" refType="h" fact="0.3124"/>
            </dgm:constrLst>
          </dgm:if>
          <dgm:if name="Name7" axis="ch" ptType="node" func="cnt" op="equ" val="4">
            <dgm:alg type="composite">
              <dgm:param type="ar" val="2.4437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l" for="ch" forName="Parent4" refType="w" fact="0.8057"/>
              <dgm:constr type="t" for="ch" forName="Parent4" refType="h" fact="0.2022"/>
              <dgm:constr type="w" for="ch" forName="Parent4" refType="w" fact="0.1555"/>
              <dgm:constr type="h" for="ch" forName="Parent4" refType="h" fact="0.3799"/>
              <dgm:constr type="l" for="ch" forName="Parent3" refType="w" fact="0.5647"/>
              <dgm:constr type="t" for="ch" forName="Parent3" refType="h" fact="0.2022"/>
              <dgm:constr type="w" for="ch" forName="Parent3" refType="w" fact="0.1555"/>
              <dgm:constr type="h" for="ch" forName="Parent3" refType="h" fact="0.3799"/>
              <dgm:constr type="l" for="ch" forName="Parent2" refType="w" fact="0.3237"/>
              <dgm:constr type="t" for="ch" forName="Parent2" refType="h" fact="0.2022"/>
              <dgm:constr type="w" for="ch" forName="Parent2" refType="w" fact="0.1555"/>
              <dgm:constr type="h" for="ch" forName="Parent2" refType="h" fact="0.3799"/>
              <dgm:constr type="l" for="ch" forName="Parent1" refType="w" fact="0.0827"/>
              <dgm:constr type="t" for="ch" forName="Parent1" refType="h" fact="0.2022"/>
              <dgm:constr type="w" for="ch" forName="Parent1" refType="w" fact="0.1555"/>
              <dgm:constr type="h" for="ch" forName="Parent1" refType="h" fact="0.3799"/>
              <dgm:constr type="l" for="ch" forName="Accent4" refType="w" fact="0.7668"/>
              <dgm:constr type="t" for="ch" forName="Accent4" refType="h" fact="0.1072"/>
              <dgm:constr type="w" for="ch" forName="Accent4" refType="w" fact="0.2332"/>
              <dgm:constr type="h" for="ch" forName="Accent4" refType="h" fact="0.5699"/>
              <dgm:constr type="l" for="ch" forName="ParentBackground4" refType="w" fact="0.7746"/>
              <dgm:constr type="t" for="ch" forName="ParentBackground4" refType="h" fact="0.1262"/>
              <dgm:constr type="w" for="ch" forName="ParentBackground4" refType="w" fact="0.2177"/>
              <dgm:constr type="h" for="ch" forName="ParentBackground4" refType="h" fact="0.5319"/>
              <dgm:constr type="l" for="ch" forName="Child4" refType="w" fact="0.7746"/>
              <dgm:constr type="t" for="ch" forName="Child4" refType="h" fact="0.6876"/>
              <dgm:constr type="w" for="ch" forName="Child4" refType="w" fact="0.2177"/>
              <dgm:constr type="h" for="ch" forName="Child4" refType="h" fact="0.3124"/>
              <dgm:constr type="l" for="ch" forName="Accent3" refType="w" fact="0.4765"/>
              <dgm:constr type="t" for="ch" forName="Accent3" refType="h" fact="-0.0109"/>
              <dgm:constr type="w" for="ch" forName="Accent3" refType="w" fact="0.3298"/>
              <dgm:constr type="h" for="ch" forName="Accent3" refType="h" fact="0.806"/>
              <dgm:constr type="l" for="ch" forName="ParentBackground3" refType="w" fact="0.5336"/>
              <dgm:constr type="t" for="ch" forName="ParentBackground3" refType="h" fact="0.1262"/>
              <dgm:constr type="w" for="ch" forName="ParentBackground3" refType="w" fact="0.2177"/>
              <dgm:constr type="h" for="ch" forName="ParentBackground3" refType="h" fact="0.5319"/>
              <dgm:constr type="l" for="ch" forName="Child3" refType="w" fact="0.5336"/>
              <dgm:constr type="t" for="ch" forName="Child3" refType="h" fact="0.6876"/>
              <dgm:constr type="w" for="ch" forName="Child3" refType="w" fact="0.2177"/>
              <dgm:constr type="h" for="ch" forName="Child3" refType="h" fact="0.3124"/>
              <dgm:constr type="l" for="ch" forName="Accent2" refType="w" fact="0.2365"/>
              <dgm:constr type="t" for="ch" forName="Accent2" refType="h" fact="-0.0109"/>
              <dgm:constr type="w" for="ch" forName="Accent2" refType="w" fact="0.3298"/>
              <dgm:constr type="h" for="ch" forName="Accent2" refType="h" fact="0.806"/>
              <dgm:constr type="l" for="ch" forName="ParentBackground2" refType="w" fact="0.2926"/>
              <dgm:constr type="t" for="ch" forName="ParentBackground2" refType="h" fact="0.1262"/>
              <dgm:constr type="w" for="ch" forName="ParentBackground2" refType="w" fact="0.2177"/>
              <dgm:constr type="h" for="ch" forName="ParentBackground2" refType="h" fact="0.5319"/>
              <dgm:constr type="l" for="ch" forName="Child2" refType="w" fact="0.2926"/>
              <dgm:constr type="t" for="ch" forName="Child2" refType="h" fact="0.6876"/>
              <dgm:constr type="w" for="ch" forName="Child2" refType="w" fact="0.2177"/>
              <dgm:constr type="h" for="ch" forName="Child2" refType="h" fact="0.3124"/>
              <dgm:constr type="l" for="ch" forName="Accent1" refType="w" fact="-0.0045"/>
              <dgm:constr type="t" for="ch" forName="Accent1" refType="h" fact="-0.0109"/>
              <dgm:constr type="w" for="ch" forName="Accent1" refType="w" fact="0.3298"/>
              <dgm:constr type="h" for="ch" forName="Accent1" refType="h" fact="0.806"/>
              <dgm:constr type="l" for="ch" forName="ParentBackground1" refType="w" fact="0.0516"/>
              <dgm:constr type="t" for="ch" forName="ParentBackground1" refType="h" fact="0.1262"/>
              <dgm:constr type="w" for="ch" forName="ParentBackground1" refType="w" fact="0.2177"/>
              <dgm:constr type="h" for="ch" forName="ParentBackground1" refType="h" fact="0.5319"/>
              <dgm:constr type="l" for="ch" forName="Child1" refType="w" fact="0.0516"/>
              <dgm:constr type="t" for="ch" forName="Child1" refType="h" fact="0.6876"/>
              <dgm:constr type="w" for="ch" forName="Child1" refType="w" fact="0.2177"/>
              <dgm:constr type="h" for="ch" forName="Child1" refType="h" fact="0.3124"/>
            </dgm:constrLst>
          </dgm:if>
          <dgm:if name="Name8" axis="ch" ptType="node" func="cnt" op="equ" val="5">
            <dgm:alg type="composite">
              <dgm:param type="ar" val="3.0325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l" for="ch" forName="Parent5" refType="w" fact="0.8434"/>
              <dgm:constr type="t" for="ch" forName="Parent5" refType="h" fact="0.2022"/>
              <dgm:constr type="w" for="ch" forName="Parent5" refType="w" fact="0.1253"/>
              <dgm:constr type="h" for="ch" forName="Parent5" refType="h" fact="0.3799"/>
              <dgm:constr type="l" for="ch" forName="Parent4" refType="w" fact="0.6492"/>
              <dgm:constr type="t" for="ch" forName="Parent4" refType="h" fact="0.2022"/>
              <dgm:constr type="w" for="ch" forName="Parent4" refType="w" fact="0.1253"/>
              <dgm:constr type="h" for="ch" forName="Parent4" refType="h" fact="0.3799"/>
              <dgm:constr type="l" for="ch" forName="Parent3" refType="w" fact="0.455"/>
              <dgm:constr type="t" for="ch" forName="Parent3" refType="h" fact="0.2022"/>
              <dgm:constr type="w" for="ch" forName="Parent3" refType="w" fact="0.1253"/>
              <dgm:constr type="h" for="ch" forName="Parent3" refType="h" fact="0.3799"/>
              <dgm:constr type="l" for="ch" forName="Parent2" refType="w" fact="0.2609"/>
              <dgm:constr type="t" for="ch" forName="Parent2" refType="h" fact="0.2022"/>
              <dgm:constr type="w" for="ch" forName="Parent2" refType="w" fact="0.1253"/>
              <dgm:constr type="h" for="ch" forName="Parent2" refType="h" fact="0.3799"/>
              <dgm:constr type="l" for="ch" forName="Parent1" refType="w" fact="0.0667"/>
              <dgm:constr type="t" for="ch" forName="Parent1" refType="h" fact="0.2022"/>
              <dgm:constr type="w" for="ch" forName="Parent1" refType="w" fact="0.1253"/>
              <dgm:constr type="h" for="ch" forName="Parent1" refType="h" fact="0.3799"/>
              <dgm:constr type="l" for="ch" forName="Accent5" refType="w" fact="0.8121"/>
              <dgm:constr type="t" for="ch" forName="Accent5" refType="h" fact="0.1072"/>
              <dgm:constr type="w" for="ch" forName="Accent5" refType="w" fact="0.1879"/>
              <dgm:constr type="h" for="ch" forName="Accent5" refType="h" fact="0.5699"/>
              <dgm:constr type="l" for="ch" forName="ParentBackground5" refType="w" fact="0.8183"/>
              <dgm:constr type="t" for="ch" forName="ParentBackground5" refType="h" fact="0.1262"/>
              <dgm:constr type="w" for="ch" forName="ParentBackground5" refType="w" fact="0.1754"/>
              <dgm:constr type="h" for="ch" forName="ParentBackground5" refType="h" fact="0.5319"/>
              <dgm:constr type="l" for="ch" forName="Child5" refType="w" fact="0.8183"/>
              <dgm:constr type="t" for="ch" forName="Child5" refType="h" fact="0.6876"/>
              <dgm:constr type="w" for="ch" forName="Child5" refType="w" fact="0.1754"/>
              <dgm:constr type="h" for="ch" forName="Child5" refType="h" fact="0.3124"/>
              <dgm:constr type="l" for="ch" forName="Accent4" refType="w" fact="0.5789"/>
              <dgm:constr type="t" for="ch" forName="Accent4" refType="h" fact="-0.0109"/>
              <dgm:constr type="w" for="ch" forName="Accent4" refType="w" fact="0.2657"/>
              <dgm:constr type="h" for="ch" forName="Accent4" refType="h" fact="0.806"/>
              <dgm:constr type="l" for="ch" forName="ParentBackground4" refType="w" fact="0.6242"/>
              <dgm:constr type="t" for="ch" forName="ParentBackground4" refType="h" fact="0.1262"/>
              <dgm:constr type="w" for="ch" forName="ParentBackground4" refType="w" fact="0.1754"/>
              <dgm:constr type="h" for="ch" forName="ParentBackground4" refType="h" fact="0.5319"/>
              <dgm:constr type="l" for="ch" forName="Child4" refType="w" fact="0.6242"/>
              <dgm:constr type="t" for="ch" forName="Child4" refType="h" fact="0.6876"/>
              <dgm:constr type="w" for="ch" forName="Child4" refType="w" fact="0.1754"/>
              <dgm:constr type="h" for="ch" forName="Child4" refType="h" fact="0.3124"/>
              <dgm:constr type="l" for="ch" forName="Accent3" refType="w" fact="0.3848"/>
              <dgm:constr type="t" for="ch" forName="Accent3" refType="h" fact="-0.0109"/>
              <dgm:constr type="w" for="ch" forName="Accent3" refType="w" fact="0.2657"/>
              <dgm:constr type="h" for="ch" forName="Accent3" refType="h" fact="0.806"/>
              <dgm:constr type="l" for="ch" forName="ParentBackground3" refType="w" fact="0.43"/>
              <dgm:constr type="t" for="ch" forName="ParentBackground3" refType="h" fact="0.1262"/>
              <dgm:constr type="w" for="ch" forName="ParentBackground3" refType="w" fact="0.1754"/>
              <dgm:constr type="h" for="ch" forName="ParentBackground3" refType="h" fact="0.5319"/>
              <dgm:constr type="l" for="ch" forName="Child3" refType="w" fact="0.43"/>
              <dgm:constr type="t" for="ch" forName="Child3" refType="h" fact="0.6876"/>
              <dgm:constr type="w" for="ch" forName="Child3" refType="w" fact="0.1754"/>
              <dgm:constr type="h" for="ch" forName="Child3" refType="h" fact="0.3124"/>
              <dgm:constr type="l" for="ch" forName="Accent2" refType="w" fact="0.1906"/>
              <dgm:constr type="t" for="ch" forName="Accent2" refType="h" fact="-0.0109"/>
              <dgm:constr type="w" for="ch" forName="Accent2" refType="w" fact="0.2657"/>
              <dgm:constr type="h" for="ch" forName="Accent2" refType="h" fact="0.806"/>
              <dgm:constr type="l" for="ch" forName="ParentBackground2" refType="w" fact="0.2358"/>
              <dgm:constr type="t" for="ch" forName="ParentBackground2" refType="h" fact="0.1262"/>
              <dgm:constr type="w" for="ch" forName="ParentBackground2" refType="w" fact="0.1754"/>
              <dgm:constr type="h" for="ch" forName="ParentBackground2" refType="h" fact="0.5319"/>
              <dgm:constr type="l" for="ch" forName="Child2" refType="w" fact="0.2358"/>
              <dgm:constr type="t" for="ch" forName="Child2" refType="h" fact="0.6876"/>
              <dgm:constr type="w" for="ch" forName="Child2" refType="w" fact="0.1754"/>
              <dgm:constr type="h" for="ch" forName="Child2" refType="h" fact="0.3124"/>
              <dgm:constr type="l" for="ch" forName="Accent1" refType="w" fact="-0.0036"/>
              <dgm:constr type="t" for="ch" forName="Accent1" refType="h" fact="-0.0109"/>
              <dgm:constr type="w" for="ch" forName="Accent1" refType="w" fact="0.2657"/>
              <dgm:constr type="h" for="ch" forName="Accent1" refType="h" fact="0.806"/>
              <dgm:constr type="l" for="ch" forName="ParentBackground1" refType="w" fact="0.0416"/>
              <dgm:constr type="t" for="ch" forName="ParentBackground1" refType="h" fact="0.1262"/>
              <dgm:constr type="w" for="ch" forName="ParentBackground1" refType="w" fact="0.1754"/>
              <dgm:constr type="h" for="ch" forName="ParentBackground1" refType="h" fact="0.5319"/>
              <dgm:constr type="l" for="ch" forName="Child1" refType="w" fact="0.0416"/>
              <dgm:constr type="t" for="ch" forName="Child1" refType="h" fact="0.6876"/>
              <dgm:constr type="w" for="ch" forName="Child1" refType="w" fact="0.1754"/>
              <dgm:constr type="h" for="ch" forName="Child1" refType="h" fact="0.3124"/>
            </dgm:constrLst>
          </dgm:if>
          <dgm:if name="Name9" axis="ch" ptType="node" func="cnt" op="equ" val="6">
            <dgm:alg type="composite">
              <dgm:param type="ar" val="3.6214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l" for="ch" forName="Parent6" refType="w" fact="0.8689"/>
              <dgm:constr type="t" for="ch" forName="Parent6" refType="h" fact="0.2022"/>
              <dgm:constr type="w" for="ch" forName="Parent6" refType="w" fact="0.1049"/>
              <dgm:constr type="h" for="ch" forName="Parent6" refType="h" fact="0.3799"/>
              <dgm:constr type="l" for="ch" forName="Parent5" refType="w" fact="0.7063"/>
              <dgm:constr type="t" for="ch" forName="Parent5" refType="h" fact="0.2022"/>
              <dgm:constr type="w" for="ch" forName="Parent5" refType="w" fact="0.1049"/>
              <dgm:constr type="h" for="ch" forName="Parent5" refType="h" fact="0.3799"/>
              <dgm:constr type="l" for="ch" forName="Parent4" refType="w" fact="0.5437"/>
              <dgm:constr type="t" for="ch" forName="Parent4" refType="h" fact="0.2022"/>
              <dgm:constr type="w" for="ch" forName="Parent4" refType="w" fact="0.1049"/>
              <dgm:constr type="h" for="ch" forName="Parent4" refType="h" fact="0.3799"/>
              <dgm:constr type="l" for="ch" forName="Parent3" refType="w" fact="0.381"/>
              <dgm:constr type="t" for="ch" forName="Parent3" refType="h" fact="0.2022"/>
              <dgm:constr type="w" for="ch" forName="Parent3" refType="w" fact="0.1049"/>
              <dgm:constr type="h" for="ch" forName="Parent3" refType="h" fact="0.3799"/>
              <dgm:constr type="l" for="ch" forName="Parent2" refType="w" fact="0.2184"/>
              <dgm:constr type="t" for="ch" forName="Parent2" refType="h" fact="0.2022"/>
              <dgm:constr type="w" for="ch" forName="Parent2" refType="w" fact="0.1049"/>
              <dgm:constr type="h" for="ch" forName="Parent2" refType="h" fact="0.3799"/>
              <dgm:constr type="l" for="ch" forName="Parent1" refType="w" fact="0.0558"/>
              <dgm:constr type="t" for="ch" forName="Parent1" refType="h" fact="0.2022"/>
              <dgm:constr type="w" for="ch" forName="Parent1" refType="w" fact="0.1049"/>
              <dgm:constr type="h" for="ch" forName="Parent1" refType="h" fact="0.3799"/>
              <dgm:constr type="l" for="ch" forName="Accent6" refType="w" fact="0.8426"/>
              <dgm:constr type="t" for="ch" forName="Accent6" refType="h" fact="0.1072"/>
              <dgm:constr type="w" for="ch" forName="Accent6" refType="w" fact="0.1574"/>
              <dgm:constr type="h" for="ch" forName="Accent6" refType="h" fact="0.5699"/>
              <dgm:constr type="l" for="ch" forName="ParentBackground6" refType="w" fact="0.8479"/>
              <dgm:constr type="t" for="ch" forName="ParentBackground6" refType="h" fact="0.1262"/>
              <dgm:constr type="w" for="ch" forName="ParentBackground6" refType="w" fact="0.1469"/>
              <dgm:constr type="h" for="ch" forName="ParentBackground6" refType="h" fact="0.5319"/>
              <dgm:constr type="l" for="ch" forName="Child6" refType="w" fact="0.8479"/>
              <dgm:constr type="t" for="ch" forName="Child6" refType="h" fact="0.6876"/>
              <dgm:constr type="w" for="ch" forName="Child6" refType="w" fact="0.1469"/>
              <dgm:constr type="h" for="ch" forName="Child6" refType="h" fact="0.3124"/>
              <dgm:constr type="l" for="ch" forName="Accent5" refType="w" fact="0.6474"/>
              <dgm:constr type="t" for="ch" forName="Accent5" refType="h" fact="-0.0109"/>
              <dgm:constr type="w" for="ch" forName="Accent5" refType="w" fact="0.2226"/>
              <dgm:constr type="h" for="ch" forName="Accent5" refType="h" fact="0.806"/>
              <dgm:constr type="l" for="ch" forName="ParentBackground5" refType="w" fact="0.6853"/>
              <dgm:constr type="t" for="ch" forName="ParentBackground5" refType="h" fact="0.1262"/>
              <dgm:constr type="w" for="ch" forName="ParentBackground5" refType="w" fact="0.1469"/>
              <dgm:constr type="h" for="ch" forName="ParentBackground5" refType="h" fact="0.5319"/>
              <dgm:constr type="l" for="ch" forName="Child5" refType="w" fact="0.6853"/>
              <dgm:constr type="t" for="ch" forName="Child5" refType="h" fact="0.6876"/>
              <dgm:constr type="w" for="ch" forName="Child5" refType="w" fact="0.1469"/>
              <dgm:constr type="h" for="ch" forName="Child5" refType="h" fact="0.3124"/>
              <dgm:constr type="l" for="ch" forName="Accent4" refType="w" fact="0.4848"/>
              <dgm:constr type="t" for="ch" forName="Accent4" refType="h" fact="-0.0109"/>
              <dgm:constr type="w" for="ch" forName="Accent4" refType="w" fact="0.2226"/>
              <dgm:constr type="h" for="ch" forName="Accent4" refType="h" fact="0.806"/>
              <dgm:constr type="l" for="ch" forName="ParentBackground4" refType="w" fact="0.5227"/>
              <dgm:constr type="t" for="ch" forName="ParentBackground4" refType="h" fact="0.1262"/>
              <dgm:constr type="w" for="ch" forName="ParentBackground4" refType="w" fact="0.1469"/>
              <dgm:constr type="h" for="ch" forName="ParentBackground4" refType="h" fact="0.5319"/>
              <dgm:constr type="l" for="ch" forName="Child4" refType="w" fact="0.5227"/>
              <dgm:constr type="t" for="ch" forName="Child4" refType="h" fact="0.6876"/>
              <dgm:constr type="w" for="ch" forName="Child4" refType="w" fact="0.1469"/>
              <dgm:constr type="h" for="ch" forName="Child4" refType="h" fact="0.3124"/>
              <dgm:constr type="l" for="ch" forName="Accent3" refType="w" fact="0.3222"/>
              <dgm:constr type="t" for="ch" forName="Accent3" refType="h" fact="-0.0109"/>
              <dgm:constr type="w" for="ch" forName="Accent3" refType="w" fact="0.2226"/>
              <dgm:constr type="h" for="ch" forName="Accent3" refType="h" fact="0.806"/>
              <dgm:constr type="l" for="ch" forName="ParentBackground3" refType="w" fact="0.3601"/>
              <dgm:constr type="t" for="ch" forName="ParentBackground3" refType="h" fact="0.1262"/>
              <dgm:constr type="w" for="ch" forName="ParentBackground3" refType="w" fact="0.1469"/>
              <dgm:constr type="h" for="ch" forName="ParentBackground3" refType="h" fact="0.5319"/>
              <dgm:constr type="l" for="ch" forName="Child3" refType="w" fact="0.3601"/>
              <dgm:constr type="t" for="ch" forName="Child3" refType="h" fact="0.6876"/>
              <dgm:constr type="w" for="ch" forName="Child3" refType="w" fact="0.1469"/>
              <dgm:constr type="h" for="ch" forName="Child3" refType="h" fact="0.3124"/>
              <dgm:constr type="l" for="ch" forName="Accent2" refType="w" fact="0.1596"/>
              <dgm:constr type="t" for="ch" forName="Accent2" refType="h" fact="-0.0109"/>
              <dgm:constr type="w" for="ch" forName="Accent2" refType="w" fact="0.2226"/>
              <dgm:constr type="h" for="ch" forName="Accent2" refType="h" fact="0.806"/>
              <dgm:constr type="l" for="ch" forName="ParentBackground2" refType="w" fact="0.1975"/>
              <dgm:constr type="t" for="ch" forName="ParentBackground2" refType="h" fact="0.1262"/>
              <dgm:constr type="w" for="ch" forName="ParentBackground2" refType="w" fact="0.1469"/>
              <dgm:constr type="h" for="ch" forName="ParentBackground2" refType="h" fact="0.5319"/>
              <dgm:constr type="l" for="ch" forName="Child2" refType="w" fact="0.1975"/>
              <dgm:constr type="t" for="ch" forName="Child2" refType="h" fact="0.6876"/>
              <dgm:constr type="w" for="ch" forName="Child2" refType="w" fact="0.1469"/>
              <dgm:constr type="h" for="ch" forName="Child2" refType="h" fact="0.3124"/>
              <dgm:constr type="l" for="ch" forName="Accent1" refType="w" fact="-0.003"/>
              <dgm:constr type="t" for="ch" forName="Accent1" refType="h" fact="-0.0109"/>
              <dgm:constr type="w" for="ch" forName="Accent1" refType="w" fact="0.2226"/>
              <dgm:constr type="h" for="ch" forName="Accent1" refType="h" fact="0.806"/>
              <dgm:constr type="l" for="ch" forName="ParentBackground1" refType="w" fact="0.0348"/>
              <dgm:constr type="t" for="ch" forName="ParentBackground1" refType="h" fact="0.1262"/>
              <dgm:constr type="w" for="ch" forName="ParentBackground1" refType="w" fact="0.1469"/>
              <dgm:constr type="h" for="ch" forName="ParentBackground1" refType="h" fact="0.5319"/>
              <dgm:constr type="l" for="ch" forName="Child1" refType="w" fact="0.0348"/>
              <dgm:constr type="t" for="ch" forName="Child1" refType="h" fact="0.6876"/>
              <dgm:constr type="w" for="ch" forName="Child1" refType="w" fact="0.1469"/>
              <dgm:constr type="h" for="ch" forName="Child1" refType="h" fact="0.3124"/>
            </dgm:constrLst>
          </dgm:if>
          <dgm:if name="Name10" axis="ch" ptType="node" func="cnt" op="equ" val="7">
            <dgm:alg type="composite">
              <dgm:param type="ar" val="4.210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l" for="ch" forName="Parent7" refType="w" fact="0.8872"/>
              <dgm:constr type="t" for="ch" forName="Parent7" refType="h" fact="0.2022"/>
              <dgm:constr type="w" for="ch" forName="Parent7" refType="w" fact="0.0902"/>
              <dgm:constr type="h" for="ch" forName="Parent7" refType="h" fact="0.3799"/>
              <dgm:constr type="l" for="ch" forName="Parent6" refType="w" fact="0.7473"/>
              <dgm:constr type="t" for="ch" forName="Parent6" refType="h" fact="0.2022"/>
              <dgm:constr type="w" for="ch" forName="Parent6" refType="w" fact="0.0902"/>
              <dgm:constr type="h" for="ch" forName="Parent6" refType="h" fact="0.3799"/>
              <dgm:constr type="l" for="ch" forName="Parent5" refType="w" fact="0.6075"/>
              <dgm:constr type="t" for="ch" forName="Parent5" refType="h" fact="0.2022"/>
              <dgm:constr type="w" for="ch" forName="Parent5" refType="w" fact="0.0902"/>
              <dgm:constr type="h" for="ch" forName="Parent5" refType="h" fact="0.3799"/>
              <dgm:constr type="l" for="ch" forName="Parent4" refType="w" fact="0.4676"/>
              <dgm:constr type="t" for="ch" forName="Parent4" refType="h" fact="0.2022"/>
              <dgm:constr type="w" for="ch" forName="Parent4" refType="w" fact="0.0902"/>
              <dgm:constr type="h" for="ch" forName="Parent4" refType="h" fact="0.3799"/>
              <dgm:constr type="l" for="ch" forName="Parent3" refType="w" fact="0.3277"/>
              <dgm:constr type="t" for="ch" forName="Parent3" refType="h" fact="0.2022"/>
              <dgm:constr type="w" for="ch" forName="Parent3" refType="w" fact="0.0902"/>
              <dgm:constr type="h" for="ch" forName="Parent3" refType="h" fact="0.3799"/>
              <dgm:constr type="l" for="ch" forName="Parent2" refType="w" fact="0.1879"/>
              <dgm:constr type="t" for="ch" forName="Parent2" refType="h" fact="0.2022"/>
              <dgm:constr type="w" for="ch" forName="Parent2" refType="w" fact="0.0902"/>
              <dgm:constr type="h" for="ch" forName="Parent2" refType="h" fact="0.3799"/>
              <dgm:constr type="l" for="ch" forName="Parent1" refType="w" fact="0.048"/>
              <dgm:constr type="t" for="ch" forName="Parent1" refType="h" fact="0.2022"/>
              <dgm:constr type="w" for="ch" forName="Parent1" refType="w" fact="0.0902"/>
              <dgm:constr type="h" for="ch" forName="Parent1" refType="h" fact="0.3799"/>
              <dgm:constr type="l" for="ch" forName="Accent7" refType="w" fact="0.8646"/>
              <dgm:constr type="t" for="ch" forName="Accent7" refType="h" fact="0.1072"/>
              <dgm:constr type="w" for="ch" forName="Accent7" refType="w" fact="0.1354"/>
              <dgm:constr type="h" for="ch" forName="Accent7" refType="h" fact="0.5699"/>
              <dgm:constr type="l" for="ch" forName="ParentBackground7" refType="w" fact="0.8692"/>
              <dgm:constr type="t" for="ch" forName="ParentBackground7" refType="h" fact="0.1262"/>
              <dgm:constr type="w" for="ch" forName="ParentBackground7" refType="w" fact="0.1263"/>
              <dgm:constr type="h" for="ch" forName="ParentBackground7" refType="h" fact="0.5319"/>
              <dgm:constr type="l" for="ch" forName="Child7" refType="w" fact="0.8692"/>
              <dgm:constr type="t" for="ch" forName="Child7" refType="h" fact="0.6876"/>
              <dgm:constr type="w" for="ch" forName="Child7" refType="w" fact="0.1263"/>
              <dgm:constr type="h" for="ch" forName="Child7" refType="h" fact="0.3124"/>
              <dgm:constr type="l" for="ch" forName="Accent6" refType="w" fact="0.6967"/>
              <dgm:constr type="t" for="ch" forName="Accent6" refType="h" fact="-0.0109"/>
              <dgm:constr type="w" for="ch" forName="Accent6" refType="w" fact="0.1915"/>
              <dgm:constr type="h" for="ch" forName="Accent6" refType="h" fact="0.806"/>
              <dgm:constr type="l" for="ch" forName="ParentBackground6" refType="w" fact="0.7293"/>
              <dgm:constr type="t" for="ch" forName="ParentBackground6" refType="h" fact="0.1262"/>
              <dgm:constr type="w" for="ch" forName="ParentBackground6" refType="w" fact="0.1263"/>
              <dgm:constr type="h" for="ch" forName="ParentBackground6" refType="h" fact="0.5319"/>
              <dgm:constr type="l" for="ch" forName="Child6" refType="w" fact="0.7293"/>
              <dgm:constr type="t" for="ch" forName="Child6" refType="h" fact="0.6876"/>
              <dgm:constr type="w" for="ch" forName="Child6" refType="w" fact="0.1263"/>
              <dgm:constr type="h" for="ch" forName="Child6" refType="h" fact="0.3124"/>
              <dgm:constr type="l" for="ch" forName="Accent5" refType="w" fact="0.5569"/>
              <dgm:constr type="t" for="ch" forName="Accent5" refType="h" fact="-0.0109"/>
              <dgm:constr type="w" for="ch" forName="Accent5" refType="w" fact="0.1915"/>
              <dgm:constr type="h" for="ch" forName="Accent5" refType="h" fact="0.806"/>
              <dgm:constr type="l" for="ch" forName="ParentBackground5" refType="w" fact="0.5894"/>
              <dgm:constr type="t" for="ch" forName="ParentBackground5" refType="h" fact="0.1262"/>
              <dgm:constr type="w" for="ch" forName="ParentBackground5" refType="w" fact="0.1263"/>
              <dgm:constr type="h" for="ch" forName="ParentBackground5" refType="h" fact="0.5319"/>
              <dgm:constr type="l" for="ch" forName="Child5" refType="w" fact="0.5894"/>
              <dgm:constr type="t" for="ch" forName="Child5" refType="h" fact="0.6876"/>
              <dgm:constr type="w" for="ch" forName="Child5" refType="w" fact="0.1263"/>
              <dgm:constr type="h" for="ch" forName="Child5" refType="h" fact="0.3124"/>
              <dgm:constr type="l" for="ch" forName="Accent4" refType="w" fact="0.417"/>
              <dgm:constr type="t" for="ch" forName="Accent4" refType="h" fact="-0.0109"/>
              <dgm:constr type="w" for="ch" forName="Accent4" refType="w" fact="0.1915"/>
              <dgm:constr type="h" for="ch" forName="Accent4" refType="h" fact="0.806"/>
              <dgm:constr type="l" for="ch" forName="ParentBackground4" refType="w" fact="0.4496"/>
              <dgm:constr type="t" for="ch" forName="ParentBackground4" refType="h" fact="0.1262"/>
              <dgm:constr type="w" for="ch" forName="ParentBackground4" refType="w" fact="0.1263"/>
              <dgm:constr type="h" for="ch" forName="ParentBackground4" refType="h" fact="0.5319"/>
              <dgm:constr type="l" for="ch" forName="Child4" refType="w" fact="0.4496"/>
              <dgm:constr type="t" for="ch" forName="Child4" refType="h" fact="0.6876"/>
              <dgm:constr type="w" for="ch" forName="Child4" refType="w" fact="0.1263"/>
              <dgm:constr type="h" for="ch" forName="Child4" refType="h" fact="0.3124"/>
              <dgm:constr type="l" for="ch" forName="Accent3" refType="w" fact="0.2771"/>
              <dgm:constr type="t" for="ch" forName="Accent3" refType="h" fact="-0.0109"/>
              <dgm:constr type="w" for="ch" forName="Accent3" refType="w" fact="0.1915"/>
              <dgm:constr type="h" for="ch" forName="Accent3" refType="h" fact="0.806"/>
              <dgm:constr type="l" for="ch" forName="ParentBackground3" refType="w" fact="0.3097"/>
              <dgm:constr type="t" for="ch" forName="ParentBackground3" refType="h" fact="0.1262"/>
              <dgm:constr type="w" for="ch" forName="ParentBackground3" refType="w" fact="0.1263"/>
              <dgm:constr type="h" for="ch" forName="ParentBackground3" refType="h" fact="0.5319"/>
              <dgm:constr type="l" for="ch" forName="Child3" refType="w" fact="0.3097"/>
              <dgm:constr type="t" for="ch" forName="Child3" refType="h" fact="0.6876"/>
              <dgm:constr type="w" for="ch" forName="Child3" refType="w" fact="0.1263"/>
              <dgm:constr type="h" for="ch" forName="Child3" refType="h" fact="0.3124"/>
              <dgm:constr type="l" for="ch" forName="Accent2" refType="w" fact="0.1373"/>
              <dgm:constr type="t" for="ch" forName="Accent2" refType="h" fact="-0.0109"/>
              <dgm:constr type="w" for="ch" forName="Accent2" refType="w" fact="0.1915"/>
              <dgm:constr type="h" for="ch" forName="Accent2" refType="h" fact="0.806"/>
              <dgm:constr type="l" for="ch" forName="ParentBackground2" refType="w" fact="0.1698"/>
              <dgm:constr type="t" for="ch" forName="ParentBackground2" refType="h" fact="0.1262"/>
              <dgm:constr type="w" for="ch" forName="ParentBackground2" refType="w" fact="0.1263"/>
              <dgm:constr type="h" for="ch" forName="ParentBackground2" refType="h" fact="0.5319"/>
              <dgm:constr type="l" for="ch" forName="Child2" refType="w" fact="0.1698"/>
              <dgm:constr type="t" for="ch" forName="Child2" refType="h" fact="0.6876"/>
              <dgm:constr type="w" for="ch" forName="Child2" refType="w" fact="0.1263"/>
              <dgm:constr type="h" for="ch" forName="Child2" refType="h" fact="0.3124"/>
              <dgm:constr type="l" for="ch" forName="Accent1" refType="w" fact="-0.0026"/>
              <dgm:constr type="t" for="ch" forName="Accent1" refType="h" fact="-0.0109"/>
              <dgm:constr type="w" for="ch" forName="Accent1" refType="w" fact="0.1915"/>
              <dgm:constr type="h" for="ch" forName="Accent1" refType="h" fact="0.806"/>
              <dgm:constr type="l" for="ch" forName="ParentBackground1" refType="w" fact="0.03"/>
              <dgm:constr type="t" for="ch" forName="ParentBackground1" refType="h" fact="0.1262"/>
              <dgm:constr type="w" for="ch" forName="ParentBackground1" refType="w" fact="0.1263"/>
              <dgm:constr type="h" for="ch" forName="ParentBackground1" refType="h" fact="0.5319"/>
              <dgm:constr type="l" for="ch" forName="Child1" refType="w" fact="0.03"/>
              <dgm:constr type="t" for="ch" forName="Child1" refType="h" fact="0.6876"/>
              <dgm:constr type="w" for="ch" forName="Child1" refType="w" fact="0.1263"/>
              <dgm:constr type="h" for="ch" forName="Child1" refType="h" fact="0.3124"/>
            </dgm:constrLst>
          </dgm:if>
          <dgm:if name="Name11" axis="ch" ptType="node" func="cnt" op="equ" val="8">
            <dgm:alg type="composite">
              <dgm:param type="ar" val="4.7991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l" for="ch" forName="Parent8" refType="w" fact="0.901"/>
              <dgm:constr type="t" for="ch" forName="Parent8" refType="h" fact="0.2022"/>
              <dgm:constr type="w" for="ch" forName="Parent8" refType="w" fact="0.0792"/>
              <dgm:constr type="h" for="ch" forName="Parent8" refType="h" fact="0.3799"/>
              <dgm:constr type="l" for="ch" forName="Parent7" refType="w" fact="0.7783"/>
              <dgm:constr type="t" for="ch" forName="Parent7" refType="h" fact="0.2022"/>
              <dgm:constr type="w" for="ch" forName="Parent7" refType="w" fact="0.0792"/>
              <dgm:constr type="h" for="ch" forName="Parent7" refType="h" fact="0.3799"/>
              <dgm:constr type="l" for="ch" forName="Parent6" refType="w" fact="0.6556"/>
              <dgm:constr type="t" for="ch" forName="Parent6" refType="h" fact="0.2022"/>
              <dgm:constr type="w" for="ch" forName="Parent6" refType="w" fact="0.0792"/>
              <dgm:constr type="h" for="ch" forName="Parent6" refType="h" fact="0.3799"/>
              <dgm:constr type="l" for="ch" forName="Parent5" refType="w" fact="0.5329"/>
              <dgm:constr type="t" for="ch" forName="Parent5" refType="h" fact="0.2022"/>
              <dgm:constr type="w" for="ch" forName="Parent5" refType="w" fact="0.0792"/>
              <dgm:constr type="h" for="ch" forName="Parent5" refType="h" fact="0.3799"/>
              <dgm:constr type="l" for="ch" forName="Parent4" refType="w" fact="0.4102"/>
              <dgm:constr type="t" for="ch" forName="Parent4" refType="h" fact="0.2022"/>
              <dgm:constr type="w" for="ch" forName="Parent4" refType="w" fact="0.0792"/>
              <dgm:constr type="h" for="ch" forName="Parent4" refType="h" fact="0.3799"/>
              <dgm:constr type="l" for="ch" forName="Parent3" refType="w" fact="0.2875"/>
              <dgm:constr type="t" for="ch" forName="Parent3" refType="h" fact="0.2022"/>
              <dgm:constr type="w" for="ch" forName="Parent3" refType="w" fact="0.0792"/>
              <dgm:constr type="h" for="ch" forName="Parent3" refType="h" fact="0.3799"/>
              <dgm:constr type="l" for="ch" forName="Parent2" refType="w" fact="0.1648"/>
              <dgm:constr type="t" for="ch" forName="Parent2" refType="h" fact="0.2022"/>
              <dgm:constr type="w" for="ch" forName="Parent2" refType="w" fact="0.0792"/>
              <dgm:constr type="h" for="ch" forName="Parent2" refType="h" fact="0.3799"/>
              <dgm:constr type="l" for="ch" forName="Parent1" refType="w" fact="0.0421"/>
              <dgm:constr type="t" for="ch" forName="Parent1" refType="h" fact="0.2022"/>
              <dgm:constr type="w" for="ch" forName="Parent1" refType="w" fact="0.0792"/>
              <dgm:constr type="h" for="ch" forName="Parent1" refType="h" fact="0.3799"/>
              <dgm:constr type="l" for="ch" forName="Accent8" refType="w" fact="0.8813"/>
              <dgm:constr type="t" for="ch" forName="Accent8" refType="h" fact="0.1072"/>
              <dgm:constr type="w" for="ch" forName="Accent8" refType="w" fact="0.1187"/>
              <dgm:constr type="h" for="ch" forName="Accent8" refType="h" fact="0.5699"/>
              <dgm:constr type="l" for="ch" forName="ParentBackground8" refType="w" fact="0.8852"/>
              <dgm:constr type="t" for="ch" forName="ParentBackground8" refType="h" fact="0.1262"/>
              <dgm:constr type="w" for="ch" forName="ParentBackground8" refType="w" fact="0.1108"/>
              <dgm:constr type="h" for="ch" forName="ParentBackground8" refType="h" fact="0.5319"/>
              <dgm:constr type="l" for="ch" forName="Child8" refType="w" fact="0.8852"/>
              <dgm:constr type="t" for="ch" forName="Child8" refType="h" fact="0.6876"/>
              <dgm:constr type="w" for="ch" forName="Child8" refType="w" fact="0.1108"/>
              <dgm:constr type="h" for="ch" forName="Child8" refType="h" fact="0.3124"/>
              <dgm:constr type="l" for="ch" forName="Accent7" refType="w" fact="0.7339"/>
              <dgm:constr type="t" for="ch" forName="Accent7" refType="h" fact="-0.0109"/>
              <dgm:constr type="w" for="ch" forName="Accent7" refType="w" fact="0.1679"/>
              <dgm:constr type="h" for="ch" forName="Accent7" refType="h" fact="0.806"/>
              <dgm:constr type="l" for="ch" forName="ParentBackground7" refType="w" fact="0.7625"/>
              <dgm:constr type="t" for="ch" forName="ParentBackground7" refType="h" fact="0.1262"/>
              <dgm:constr type="w" for="ch" forName="ParentBackground7" refType="w" fact="0.1108"/>
              <dgm:constr type="h" for="ch" forName="ParentBackground7" refType="h" fact="0.5319"/>
              <dgm:constr type="l" for="ch" forName="Child7" refType="w" fact="0.7625"/>
              <dgm:constr type="t" for="ch" forName="Child7" refType="h" fact="0.6876"/>
              <dgm:constr type="w" for="ch" forName="Child7" refType="w" fact="0.1108"/>
              <dgm:constr type="h" for="ch" forName="Child7" refType="h" fact="0.3124"/>
              <dgm:constr type="l" for="ch" forName="Accent6" refType="w" fact="0.6112"/>
              <dgm:constr type="t" for="ch" forName="Accent6" refType="h" fact="-0.0109"/>
              <dgm:constr type="w" for="ch" forName="Accent6" refType="w" fact="0.1679"/>
              <dgm:constr type="h" for="ch" forName="Accent6" refType="h" fact="0.806"/>
              <dgm:constr type="l" for="ch" forName="ParentBackground6" refType="w" fact="0.6398"/>
              <dgm:constr type="t" for="ch" forName="ParentBackground6" refType="h" fact="0.1262"/>
              <dgm:constr type="w" for="ch" forName="ParentBackground6" refType="w" fact="0.1108"/>
              <dgm:constr type="h" for="ch" forName="ParentBackground6" refType="h" fact="0.5319"/>
              <dgm:constr type="l" for="ch" forName="Child6" refType="w" fact="0.6398"/>
              <dgm:constr type="t" for="ch" forName="Child6" refType="h" fact="0.6876"/>
              <dgm:constr type="w" for="ch" forName="Child6" refType="w" fact="0.1108"/>
              <dgm:constr type="h" for="ch" forName="Child6" refType="h" fact="0.3124"/>
              <dgm:constr type="l" for="ch" forName="Accent5" refType="w" fact="0.4885"/>
              <dgm:constr type="t" for="ch" forName="Accent5" refType="h" fact="-0.0109"/>
              <dgm:constr type="w" for="ch" forName="Accent5" refType="w" fact="0.1679"/>
              <dgm:constr type="h" for="ch" forName="Accent5" refType="h" fact="0.806"/>
              <dgm:constr type="l" for="ch" forName="ParentBackground5" refType="w" fact="0.5171"/>
              <dgm:constr type="t" for="ch" forName="ParentBackground5" refType="h" fact="0.1262"/>
              <dgm:constr type="w" for="ch" forName="ParentBackground5" refType="w" fact="0.1108"/>
              <dgm:constr type="h" for="ch" forName="ParentBackground5" refType="h" fact="0.5319"/>
              <dgm:constr type="l" for="ch" forName="Child5" refType="w" fact="0.5171"/>
              <dgm:constr type="t" for="ch" forName="Child5" refType="h" fact="0.6876"/>
              <dgm:constr type="w" for="ch" forName="Child5" refType="w" fact="0.1108"/>
              <dgm:constr type="h" for="ch" forName="Child5" refType="h" fact="0.3124"/>
              <dgm:constr type="l" for="ch" forName="Accent4" refType="w" fact="0.3658"/>
              <dgm:constr type="t" for="ch" forName="Accent4" refType="h" fact="-0.0109"/>
              <dgm:constr type="w" for="ch" forName="Accent4" refType="w" fact="0.1679"/>
              <dgm:constr type="h" for="ch" forName="Accent4" refType="h" fact="0.806"/>
              <dgm:constr type="l" for="ch" forName="ParentBackground4" refType="w" fact="0.3944"/>
              <dgm:constr type="t" for="ch" forName="ParentBackground4" refType="h" fact="0.1262"/>
              <dgm:constr type="w" for="ch" forName="ParentBackground4" refType="w" fact="0.1108"/>
              <dgm:constr type="h" for="ch" forName="ParentBackground4" refType="h" fact="0.5319"/>
              <dgm:constr type="l" for="ch" forName="Child4" refType="w" fact="0.3944"/>
              <dgm:constr type="t" for="ch" forName="Child4" refType="h" fact="0.6876"/>
              <dgm:constr type="w" for="ch" forName="Child4" refType="w" fact="0.1108"/>
              <dgm:constr type="h" for="ch" forName="Child4" refType="h" fact="0.3124"/>
              <dgm:constr type="l" for="ch" forName="Accent3" refType="w" fact="0.2431"/>
              <dgm:constr type="t" for="ch" forName="Accent3" refType="h" fact="-0.0109"/>
              <dgm:constr type="w" for="ch" forName="Accent3" refType="w" fact="0.1679"/>
              <dgm:constr type="h" for="ch" forName="Accent3" refType="h" fact="0.806"/>
              <dgm:constr type="l" for="ch" forName="ParentBackground3" refType="w" fact="0.2717"/>
              <dgm:constr type="t" for="ch" forName="ParentBackground3" refType="h" fact="0.1262"/>
              <dgm:constr type="w" for="ch" forName="ParentBackground3" refType="w" fact="0.1108"/>
              <dgm:constr type="h" for="ch" forName="ParentBackground3" refType="h" fact="0.5319"/>
              <dgm:constr type="l" for="ch" forName="Child3" refType="w" fact="0.2717"/>
              <dgm:constr type="t" for="ch" forName="Child3" refType="h" fact="0.6876"/>
              <dgm:constr type="w" for="ch" forName="Child3" refType="w" fact="0.1108"/>
              <dgm:constr type="h" for="ch" forName="Child3" refType="h" fact="0.3124"/>
              <dgm:constr type="l" for="ch" forName="Accent2" refType="w" fact="0.1204"/>
              <dgm:constr type="t" for="ch" forName="Accent2" refType="h" fact="-0.0109"/>
              <dgm:constr type="w" for="ch" forName="Accent2" refType="w" fact="0.1679"/>
              <dgm:constr type="h" for="ch" forName="Accent2" refType="h" fact="0.806"/>
              <dgm:constr type="l" for="ch" forName="ParentBackground2" refType="w" fact="0.149"/>
              <dgm:constr type="t" for="ch" forName="ParentBackground2" refType="h" fact="0.1262"/>
              <dgm:constr type="w" for="ch" forName="ParentBackground2" refType="w" fact="0.1108"/>
              <dgm:constr type="h" for="ch" forName="ParentBackground2" refType="h" fact="0.5319"/>
              <dgm:constr type="l" for="ch" forName="Child2" refType="w" fact="0.149"/>
              <dgm:constr type="t" for="ch" forName="Child2" refType="h" fact="0.6876"/>
              <dgm:constr type="w" for="ch" forName="Child2" refType="w" fact="0.1108"/>
              <dgm:constr type="h" for="ch" forName="Child2" refType="h" fact="0.3124"/>
              <dgm:constr type="l" for="ch" forName="Accent1" refType="w" fact="-0.0023"/>
              <dgm:constr type="t" for="ch" forName="Accent1" refType="h" fact="-0.0109"/>
              <dgm:constr type="w" for="ch" forName="Accent1" refType="w" fact="0.1679"/>
              <dgm:constr type="h" for="ch" forName="Accent1" refType="h" fact="0.806"/>
              <dgm:constr type="l" for="ch" forName="ParentBackground1" refType="w" fact="0.0263"/>
              <dgm:constr type="t" for="ch" forName="ParentBackground1" refType="h" fact="0.1262"/>
              <dgm:constr type="w" for="ch" forName="ParentBackground1" refType="w" fact="0.1108"/>
              <dgm:constr type="h" for="ch" forName="ParentBackground1" refType="h" fact="0.5319"/>
              <dgm:constr type="l" for="ch" forName="Child1" refType="w" fact="0.0263"/>
              <dgm:constr type="t" for="ch" forName="Child1" refType="h" fact="0.6876"/>
              <dgm:constr type="w" for="ch" forName="Child1" refType="w" fact="0.1108"/>
              <dgm:constr type="h" for="ch" forName="Child1" refType="h" fact="0.3124"/>
            </dgm:constrLst>
          </dgm:if>
          <dgm:if name="Name12" axis="ch" ptType="node" func="cnt" op="equ" val="9">
            <dgm:alg type="composite">
              <dgm:param type="ar" val="5.38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l" for="ch" forName="Parent9" refType="w" fact="0.9119"/>
              <dgm:constr type="t" for="ch" forName="Parent9" refType="h" fact="0.2022"/>
              <dgm:constr type="w" for="ch" forName="Parent9" refType="w" fact="0.0705"/>
              <dgm:constr type="h" for="ch" forName="Parent9" refType="h" fact="0.3799"/>
              <dgm:constr type="l" for="ch" forName="Parent8" refType="w" fact="0.8026"/>
              <dgm:constr type="t" for="ch" forName="Parent8" refType="h" fact="0.2022"/>
              <dgm:constr type="w" for="ch" forName="Parent8" refType="w" fact="0.0705"/>
              <dgm:constr type="h" for="ch" forName="Parent8" refType="h" fact="0.3799"/>
              <dgm:constr type="l" for="ch" forName="Parent7" refType="w" fact="0.6933"/>
              <dgm:constr type="t" for="ch" forName="Parent7" refType="h" fact="0.2022"/>
              <dgm:constr type="w" for="ch" forName="Parent7" refType="w" fact="0.0705"/>
              <dgm:constr type="h" for="ch" forName="Parent7" refType="h" fact="0.3799"/>
              <dgm:constr type="l" for="ch" forName="Parent6" refType="w" fact="0.584"/>
              <dgm:constr type="t" for="ch" forName="Parent6" refType="h" fact="0.2022"/>
              <dgm:constr type="w" for="ch" forName="Parent6" refType="w" fact="0.0705"/>
              <dgm:constr type="h" for="ch" forName="Parent6" refType="h" fact="0.3799"/>
              <dgm:constr type="l" for="ch" forName="Parent5" refType="w" fact="0.4747"/>
              <dgm:constr type="t" for="ch" forName="Parent5" refType="h" fact="0.2022"/>
              <dgm:constr type="w" for="ch" forName="Parent5" refType="w" fact="0.0705"/>
              <dgm:constr type="h" for="ch" forName="Parent5" refType="h" fact="0.3799"/>
              <dgm:constr type="l" for="ch" forName="Parent4" refType="w" fact="0.3654"/>
              <dgm:constr type="t" for="ch" forName="Parent4" refType="h" fact="0.2022"/>
              <dgm:constr type="w" for="ch" forName="Parent4" refType="w" fact="0.0705"/>
              <dgm:constr type="h" for="ch" forName="Parent4" refType="h" fact="0.3799"/>
              <dgm:constr type="l" for="ch" forName="Parent3" refType="w" fact="0.2561"/>
              <dgm:constr type="t" for="ch" forName="Parent3" refType="h" fact="0.2022"/>
              <dgm:constr type="w" for="ch" forName="Parent3" refType="w" fact="0.0705"/>
              <dgm:constr type="h" for="ch" forName="Parent3" refType="h" fact="0.3799"/>
              <dgm:constr type="l" for="ch" forName="Parent2" refType="w" fact="0.1468"/>
              <dgm:constr type="t" for="ch" forName="Parent2" refType="h" fact="0.2022"/>
              <dgm:constr type="w" for="ch" forName="Parent2" refType="w" fact="0.0705"/>
              <dgm:constr type="h" for="ch" forName="Parent2" refType="h" fact="0.3799"/>
              <dgm:constr type="l" for="ch" forName="Parent1" refType="w" fact="0.0375"/>
              <dgm:constr type="t" for="ch" forName="Parent1" refType="h" fact="0.2022"/>
              <dgm:constr type="w" for="ch" forName="Parent1" refType="w" fact="0.0705"/>
              <dgm:constr type="h" for="ch" forName="Parent1" refType="h" fact="0.3799"/>
              <dgm:constr type="l" for="ch" forName="Accent9" refType="w" fact="0.8942"/>
              <dgm:constr type="t" for="ch" forName="Accent9" refType="h" fact="0.1072"/>
              <dgm:constr type="w" for="ch" forName="Accent9" refType="w" fact="0.1058"/>
              <dgm:constr type="h" for="ch" forName="Accent9" refType="h" fact="0.5699"/>
              <dgm:constr type="l" for="ch" forName="ParentBackground9" refType="w" fact="0.8978"/>
              <dgm:constr type="t" for="ch" forName="ParentBackground9" refType="h" fact="0.1262"/>
              <dgm:constr type="w" for="ch" forName="ParentBackground9" refType="w" fact="0.0987"/>
              <dgm:constr type="h" for="ch" forName="ParentBackground9" refType="h" fact="0.5319"/>
              <dgm:constr type="l" for="ch" forName="Child9" refType="w" fact="0.8978"/>
              <dgm:constr type="t" for="ch" forName="Child9" refType="h" fact="0.6876"/>
              <dgm:constr type="w" for="ch" forName="Child9" refType="w" fact="0.0987"/>
              <dgm:constr type="h" for="ch" forName="Child9" refType="h" fact="0.3124"/>
              <dgm:constr type="l" for="ch" forName="Accent8" refType="w" fact="0.763"/>
              <dgm:constr type="t" for="ch" forName="Accent8" refType="h" fact="-0.0109"/>
              <dgm:constr type="w" for="ch" forName="Accent8" refType="w" fact="0.1496"/>
              <dgm:constr type="h" for="ch" forName="Accent8" refType="h" fact="0.806"/>
              <dgm:constr type="l" for="ch" forName="ParentBackground8" refType="w" fact="0.7885"/>
              <dgm:constr type="t" for="ch" forName="ParentBackground8" refType="h" fact="0.1262"/>
              <dgm:constr type="w" for="ch" forName="ParentBackground8" refType="w" fact="0.0987"/>
              <dgm:constr type="h" for="ch" forName="ParentBackground8" refType="h" fact="0.5319"/>
              <dgm:constr type="l" for="ch" forName="Child8" refType="w" fact="0.7885"/>
              <dgm:constr type="t" for="ch" forName="Child8" refType="h" fact="0.6876"/>
              <dgm:constr type="w" for="ch" forName="Child8" refType="w" fact="0.0987"/>
              <dgm:constr type="h" for="ch" forName="Child8" refType="h" fact="0.3124"/>
              <dgm:constr type="l" for="ch" forName="Accent7" refType="w" fact="0.6538"/>
              <dgm:constr type="t" for="ch" forName="Accent7" refType="h" fact="-0.0109"/>
              <dgm:constr type="w" for="ch" forName="Accent7" refType="w" fact="0.1496"/>
              <dgm:constr type="h" for="ch" forName="Accent7" refType="h" fact="0.806"/>
              <dgm:constr type="l" for="ch" forName="ParentBackground7" refType="w" fact="0.6792"/>
              <dgm:constr type="t" for="ch" forName="ParentBackground7" refType="h" fact="0.1262"/>
              <dgm:constr type="w" for="ch" forName="ParentBackground7" refType="w" fact="0.0987"/>
              <dgm:constr type="h" for="ch" forName="ParentBackground7" refType="h" fact="0.5319"/>
              <dgm:constr type="l" for="ch" forName="Child7" refType="w" fact="0.6792"/>
              <dgm:constr type="t" for="ch" forName="Child7" refType="h" fact="0.6876"/>
              <dgm:constr type="w" for="ch" forName="Child7" refType="w" fact="0.0987"/>
              <dgm:constr type="h" for="ch" forName="Child7" refType="h" fact="0.3124"/>
              <dgm:constr type="l" for="ch" forName="Accent6" refType="w" fact="0.5445"/>
              <dgm:constr type="t" for="ch" forName="Accent6" refType="h" fact="-0.0109"/>
              <dgm:constr type="w" for="ch" forName="Accent6" refType="w" fact="0.1496"/>
              <dgm:constr type="h" for="ch" forName="Accent6" refType="h" fact="0.806"/>
              <dgm:constr type="l" for="ch" forName="ParentBackground6" refType="w" fact="0.5699"/>
              <dgm:constr type="t" for="ch" forName="ParentBackground6" refType="h" fact="0.1262"/>
              <dgm:constr type="w" for="ch" forName="ParentBackground6" refType="w" fact="0.0987"/>
              <dgm:constr type="h" for="ch" forName="ParentBackground6" refType="h" fact="0.5319"/>
              <dgm:constr type="l" for="ch" forName="Child6" refType="w" fact="0.5699"/>
              <dgm:constr type="t" for="ch" forName="Child6" refType="h" fact="0.6876"/>
              <dgm:constr type="w" for="ch" forName="Child6" refType="w" fact="0.0987"/>
              <dgm:constr type="h" for="ch" forName="Child6" refType="h" fact="0.3124"/>
              <dgm:constr type="l" for="ch" forName="Accent5" refType="w" fact="0.4352"/>
              <dgm:constr type="t" for="ch" forName="Accent5" refType="h" fact="-0.0109"/>
              <dgm:constr type="w" for="ch" forName="Accent5" refType="w" fact="0.1496"/>
              <dgm:constr type="h" for="ch" forName="Accent5" refType="h" fact="0.806"/>
              <dgm:constr type="l" for="ch" forName="ParentBackground5" refType="w" fact="0.4606"/>
              <dgm:constr type="t" for="ch" forName="ParentBackground5" refType="h" fact="0.1262"/>
              <dgm:constr type="w" for="ch" forName="ParentBackground5" refType="w" fact="0.0987"/>
              <dgm:constr type="h" for="ch" forName="ParentBackground5" refType="h" fact="0.5319"/>
              <dgm:constr type="l" for="ch" forName="Child5" refType="w" fact="0.4606"/>
              <dgm:constr type="t" for="ch" forName="Child5" refType="h" fact="0.6876"/>
              <dgm:constr type="w" for="ch" forName="Child5" refType="w" fact="0.0987"/>
              <dgm:constr type="h" for="ch" forName="Child5" refType="h" fact="0.3124"/>
              <dgm:constr type="l" for="ch" forName="Accent4" refType="w" fact="0.3259"/>
              <dgm:constr type="t" for="ch" forName="Accent4" refType="h" fact="-0.0109"/>
              <dgm:constr type="w" for="ch" forName="Accent4" refType="w" fact="0.1496"/>
              <dgm:constr type="h" for="ch" forName="Accent4" refType="h" fact="0.806"/>
              <dgm:constr type="l" for="ch" forName="ParentBackground4" refType="w" fact="0.3513"/>
              <dgm:constr type="t" for="ch" forName="ParentBackground4" refType="h" fact="0.1262"/>
              <dgm:constr type="w" for="ch" forName="ParentBackground4" refType="w" fact="0.0987"/>
              <dgm:constr type="h" for="ch" forName="ParentBackground4" refType="h" fact="0.5319"/>
              <dgm:constr type="l" for="ch" forName="Child4" refType="w" fact="0.3513"/>
              <dgm:constr type="t" for="ch" forName="Child4" refType="h" fact="0.6876"/>
              <dgm:constr type="w" for="ch" forName="Child4" refType="w" fact="0.0987"/>
              <dgm:constr type="h" for="ch" forName="Child4" refType="h" fact="0.3124"/>
              <dgm:constr type="l" for="ch" forName="Accent3" refType="w" fact="0.2166"/>
              <dgm:constr type="t" for="ch" forName="Accent3" refType="h" fact="-0.0109"/>
              <dgm:constr type="w" for="ch" forName="Accent3" refType="w" fact="0.1496"/>
              <dgm:constr type="h" for="ch" forName="Accent3" refType="h" fact="0.806"/>
              <dgm:constr type="l" for="ch" forName="ParentBackground3" refType="w" fact="0.242"/>
              <dgm:constr type="t" for="ch" forName="ParentBackground3" refType="h" fact="0.1262"/>
              <dgm:constr type="w" for="ch" forName="ParentBackground3" refType="w" fact="0.0987"/>
              <dgm:constr type="h" for="ch" forName="ParentBackground3" refType="h" fact="0.5319"/>
              <dgm:constr type="l" for="ch" forName="Child3" refType="w" fact="0.242"/>
              <dgm:constr type="t" for="ch" forName="Child3" refType="h" fact="0.6876"/>
              <dgm:constr type="w" for="ch" forName="Child3" refType="w" fact="0.0987"/>
              <dgm:constr type="h" for="ch" forName="Child3" refType="h" fact="0.3124"/>
              <dgm:constr type="l" for="ch" forName="Accent2" refType="w" fact="0.1073"/>
              <dgm:constr type="t" for="ch" forName="Accent2" refType="h" fact="-0.0109"/>
              <dgm:constr type="w" for="ch" forName="Accent2" refType="w" fact="0.1496"/>
              <dgm:constr type="h" for="ch" forName="Accent2" refType="h" fact="0.806"/>
              <dgm:constr type="l" for="ch" forName="ParentBackground2" refType="w" fact="0.1327"/>
              <dgm:constr type="t" for="ch" forName="ParentBackground2" refType="h" fact="0.1262"/>
              <dgm:constr type="w" for="ch" forName="ParentBackground2" refType="w" fact="0.0987"/>
              <dgm:constr type="h" for="ch" forName="ParentBackground2" refType="h" fact="0.5319"/>
              <dgm:constr type="l" for="ch" forName="Child2" refType="w" fact="0.1327"/>
              <dgm:constr type="t" for="ch" forName="Child2" refType="h" fact="0.6876"/>
              <dgm:constr type="w" for="ch" forName="Child2" refType="w" fact="0.0987"/>
              <dgm:constr type="h" for="ch" forName="Child2" refType="h" fact="0.3124"/>
              <dgm:constr type="l" for="ch" forName="Accent1" refType="w" fact="-0.002"/>
              <dgm:constr type="t" for="ch" forName="Accent1" refType="h" fact="-0.0109"/>
              <dgm:constr type="w" for="ch" forName="Accent1" refType="w" fact="0.1496"/>
              <dgm:constr type="h" for="ch" forName="Accent1" refType="h" fact="0.806"/>
              <dgm:constr type="l" for="ch" forName="ParentBackground1" refType="w" fact="0.0234"/>
              <dgm:constr type="t" for="ch" forName="ParentBackground1" refType="h" fact="0.1262"/>
              <dgm:constr type="w" for="ch" forName="ParentBackground1" refType="w" fact="0.0987"/>
              <dgm:constr type="h" for="ch" forName="ParentBackground1" refType="h" fact="0.5319"/>
              <dgm:constr type="l" for="ch" forName="Child1" refType="w" fact="0.0234"/>
              <dgm:constr type="t" for="ch" forName="Child1" refType="h" fact="0.6876"/>
              <dgm:constr type="w" for="ch" forName="Child1" refType="w" fact="0.0987"/>
              <dgm:constr type="h" for="ch" forName="Child1" refType="h" fact="0.3124"/>
            </dgm:constrLst>
          </dgm:if>
          <dgm:if name="Name13" axis="ch" ptType="node" func="cnt" op="equ" val="10">
            <dgm:alg type="composite">
              <dgm:param type="ar" val="5.976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7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l" for="ch" forName="Parent10" refType="w" fact="0.9205"/>
              <dgm:constr type="t" for="ch" forName="Parent10" refType="h" fact="0.2022"/>
              <dgm:constr type="w" for="ch" forName="Parent10" refType="w" fact="0.0636"/>
              <dgm:constr type="h" for="ch" forName="Parent10" refType="h" fact="0.3799"/>
              <dgm:constr type="l" for="ch" forName="Parent9" refType="w" fact="0.822"/>
              <dgm:constr type="t" for="ch" forName="Parent9" refType="h" fact="0.2022"/>
              <dgm:constr type="w" for="ch" forName="Parent9" refType="w" fact="0.0636"/>
              <dgm:constr type="h" for="ch" forName="Parent9" refType="h" fact="0.3799"/>
              <dgm:constr type="l" for="ch" forName="Parent8" refType="w" fact="0.7235"/>
              <dgm:constr type="t" for="ch" forName="Parent8" refType="h" fact="0.2022"/>
              <dgm:constr type="w" for="ch" forName="Parent8" refType="w" fact="0.0636"/>
              <dgm:constr type="h" for="ch" forName="Parent8" refType="h" fact="0.3799"/>
              <dgm:constr type="l" for="ch" forName="Parent7" refType="w" fact="0.625"/>
              <dgm:constr type="t" for="ch" forName="Parent7" refType="h" fact="0.2022"/>
              <dgm:constr type="w" for="ch" forName="Parent7" refType="w" fact="0.0636"/>
              <dgm:constr type="h" for="ch" forName="Parent7" refType="h" fact="0.3799"/>
              <dgm:constr type="l" for="ch" forName="Parent6" refType="w" fact="0.5264"/>
              <dgm:constr type="t" for="ch" forName="Parent6" refType="h" fact="0.2022"/>
              <dgm:constr type="w" for="ch" forName="Parent6" refType="w" fact="0.0636"/>
              <dgm:constr type="h" for="ch" forName="Parent6" refType="h" fact="0.3799"/>
              <dgm:constr type="l" for="ch" forName="Parent5" refType="w" fact="0.4279"/>
              <dgm:constr type="t" for="ch" forName="Parent5" refType="h" fact="0.2022"/>
              <dgm:constr type="w" for="ch" forName="Parent5" refType="w" fact="0.0636"/>
              <dgm:constr type="h" for="ch" forName="Parent5" refType="h" fact="0.3799"/>
              <dgm:constr type="l" for="ch" forName="Parent4" refType="w" fact="0.3294"/>
              <dgm:constr type="t" for="ch" forName="Parent4" refType="h" fact="0.2022"/>
              <dgm:constr type="w" for="ch" forName="Parent4" refType="w" fact="0.0636"/>
              <dgm:constr type="h" for="ch" forName="Parent4" refType="h" fact="0.3799"/>
              <dgm:constr type="l" for="ch" forName="Parent3" refType="w" fact="0.2309"/>
              <dgm:constr type="t" for="ch" forName="Parent3" refType="h" fact="0.2022"/>
              <dgm:constr type="w" for="ch" forName="Parent3" refType="w" fact="0.0636"/>
              <dgm:constr type="h" for="ch" forName="Parent3" refType="h" fact="0.3799"/>
              <dgm:constr type="l" for="ch" forName="Parent2" refType="w" fact="0.1324"/>
              <dgm:constr type="t" for="ch" forName="Parent2" refType="h" fact="0.2022"/>
              <dgm:constr type="w" for="ch" forName="Parent2" refType="w" fact="0.0636"/>
              <dgm:constr type="h" for="ch" forName="Parent2" refType="h" fact="0.3799"/>
              <dgm:constr type="l" for="ch" forName="Parent1" refType="w" fact="0.0338"/>
              <dgm:constr type="t" for="ch" forName="Parent1" refType="h" fact="0.2022"/>
              <dgm:constr type="w" for="ch" forName="Parent1" refType="w" fact="0.0636"/>
              <dgm:constr type="h" for="ch" forName="Parent1" refType="h" fact="0.3799"/>
              <dgm:constr type="l" for="ch" forName="Accent10" refType="w" fact="0.9047"/>
              <dgm:constr type="t" for="ch" forName="Accent10" refType="h" fact="0.1072"/>
              <dgm:constr type="w" for="ch" forName="Accent10" refType="w" fact="0.0953"/>
              <dgm:constr type="h" for="ch" forName="Accent10" refType="h" fact="0.5699"/>
              <dgm:constr type="l" for="ch" forName="ParentBackground10" refType="w" fact="0.9078"/>
              <dgm:constr type="t" for="ch" forName="ParentBackground10" refType="h" fact="0.1262"/>
              <dgm:constr type="w" for="ch" forName="ParentBackground10" refType="w" fact="0.089"/>
              <dgm:constr type="h" for="ch" forName="ParentBackground10" refType="h" fact="0.5319"/>
              <dgm:constr type="l" for="ch" forName="Child10" refType="w" fact="0.9078"/>
              <dgm:constr type="t" for="ch" forName="Child10" refType="h" fact="0.6876"/>
              <dgm:constr type="w" for="ch" forName="Child10" refType="w" fact="0.089"/>
              <dgm:constr type="h" for="ch" forName="Child10" refType="h" fact="0.3124"/>
              <dgm:constr type="l" for="ch" forName="Accent9" refType="w" fact="0.7864"/>
              <dgm:constr type="t" for="ch" forName="Accent9" refType="h" fact="-0.0109"/>
              <dgm:constr type="w" for="ch" forName="Accent9" refType="w" fact="0.1348"/>
              <dgm:constr type="h" for="ch" forName="Accent9" refType="h" fact="0.806"/>
              <dgm:constr type="l" for="ch" forName="ParentBackground9" refType="w" fact="0.8093"/>
              <dgm:constr type="t" for="ch" forName="ParentBackground9" refType="h" fact="0.1262"/>
              <dgm:constr type="w" for="ch" forName="ParentBackground9" refType="w" fact="0.089"/>
              <dgm:constr type="h" for="ch" forName="ParentBackground9" refType="h" fact="0.5319"/>
              <dgm:constr type="l" for="ch" forName="Child9" refType="w" fact="0.8093"/>
              <dgm:constr type="t" for="ch" forName="Child9" refType="h" fact="0.6876"/>
              <dgm:constr type="w" for="ch" forName="Child9" refType="w" fact="0.089"/>
              <dgm:constr type="h" for="ch" forName="Child9" refType="h" fact="0.3124"/>
              <dgm:constr type="l" for="ch" forName="Accent8" refType="w" fact="0.6879"/>
              <dgm:constr type="t" for="ch" forName="Accent8" refType="h" fact="-0.0109"/>
              <dgm:constr type="w" for="ch" forName="Accent8" refType="w" fact="0.1348"/>
              <dgm:constr type="h" for="ch" forName="Accent8" refType="h" fact="0.806"/>
              <dgm:constr type="l" for="ch" forName="ParentBackground8" refType="w" fact="0.7108"/>
              <dgm:constr type="t" for="ch" forName="ParentBackground8" refType="h" fact="0.1262"/>
              <dgm:constr type="w" for="ch" forName="ParentBackground8" refType="w" fact="0.089"/>
              <dgm:constr type="h" for="ch" forName="ParentBackground8" refType="h" fact="0.5319"/>
              <dgm:constr type="l" for="ch" forName="Child8" refType="w" fact="0.7108"/>
              <dgm:constr type="t" for="ch" forName="Child8" refType="h" fact="0.6876"/>
              <dgm:constr type="w" for="ch" forName="Child8" refType="w" fact="0.089"/>
              <dgm:constr type="h" for="ch" forName="Child8" refType="h" fact="0.3124"/>
              <dgm:constr type="l" for="ch" forName="Accent7" refType="w" fact="0.5893"/>
              <dgm:constr type="t" for="ch" forName="Accent7" refType="h" fact="-0.0109"/>
              <dgm:constr type="w" for="ch" forName="Accent7" refType="w" fact="0.1348"/>
              <dgm:constr type="h" for="ch" forName="Accent7" refType="h" fact="0.806"/>
              <dgm:constr type="l" for="ch" forName="ParentBackground7" refType="w" fact="0.6123"/>
              <dgm:constr type="t" for="ch" forName="ParentBackground7" refType="h" fact="0.1262"/>
              <dgm:constr type="w" for="ch" forName="ParentBackground7" refType="w" fact="0.089"/>
              <dgm:constr type="h" for="ch" forName="ParentBackground7" refType="h" fact="0.5319"/>
              <dgm:constr type="l" for="ch" forName="Child7" refType="w" fact="0.6123"/>
              <dgm:constr type="t" for="ch" forName="Child7" refType="h" fact="0.6876"/>
              <dgm:constr type="w" for="ch" forName="Child7" refType="w" fact="0.089"/>
              <dgm:constr type="h" for="ch" forName="Child7" refType="h" fact="0.3124"/>
              <dgm:constr type="l" for="ch" forName="Accent6" refType="w" fact="0.4908"/>
              <dgm:constr type="t" for="ch" forName="Accent6" refType="h" fact="-0.0109"/>
              <dgm:constr type="w" for="ch" forName="Accent6" refType="w" fact="0.1348"/>
              <dgm:constr type="h" for="ch" forName="Accent6" refType="h" fact="0.806"/>
              <dgm:constr type="l" for="ch" forName="ParentBackground6" refType="w" fact="0.5137"/>
              <dgm:constr type="t" for="ch" forName="ParentBackground6" refType="h" fact="0.1262"/>
              <dgm:constr type="w" for="ch" forName="ParentBackground6" refType="w" fact="0.089"/>
              <dgm:constr type="h" for="ch" forName="ParentBackground6" refType="h" fact="0.5319"/>
              <dgm:constr type="l" for="ch" forName="Child6" refType="w" fact="0.5137"/>
              <dgm:constr type="t" for="ch" forName="Child6" refType="h" fact="0.6876"/>
              <dgm:constr type="w" for="ch" forName="Child6" refType="w" fact="0.089"/>
              <dgm:constr type="h" for="ch" forName="Child6" refType="h" fact="0.3124"/>
              <dgm:constr type="l" for="ch" forName="Accent5" refType="w" fact="0.3923"/>
              <dgm:constr type="t" for="ch" forName="Accent5" refType="h" fact="-0.0109"/>
              <dgm:constr type="w" for="ch" forName="Accent5" refType="w" fact="0.1348"/>
              <dgm:constr type="h" for="ch" forName="Accent5" refType="h" fact="0.806"/>
              <dgm:constr type="l" for="ch" forName="ParentBackground5" refType="w" fact="0.4152"/>
              <dgm:constr type="t" for="ch" forName="ParentBackground5" refType="h" fact="0.1262"/>
              <dgm:constr type="w" for="ch" forName="ParentBackground5" refType="w" fact="0.089"/>
              <dgm:constr type="h" for="ch" forName="ParentBackground5" refType="h" fact="0.5319"/>
              <dgm:constr type="l" for="ch" forName="Child5" refType="w" fact="0.4152"/>
              <dgm:constr type="t" for="ch" forName="Child5" refType="h" fact="0.6876"/>
              <dgm:constr type="w" for="ch" forName="Child5" refType="w" fact="0.089"/>
              <dgm:constr type="h" for="ch" forName="Child5" refType="h" fact="0.3124"/>
              <dgm:constr type="l" for="ch" forName="Accent4" refType="w" fact="0.2938"/>
              <dgm:constr type="t" for="ch" forName="Accent4" refType="h" fact="-0.0109"/>
              <dgm:constr type="w" for="ch" forName="Accent4" refType="w" fact="0.1348"/>
              <dgm:constr type="h" for="ch" forName="Accent4" refType="h" fact="0.806"/>
              <dgm:constr type="l" for="ch" forName="ParentBackground4" refType="w" fact="0.3167"/>
              <dgm:constr type="t" for="ch" forName="ParentBackground4" refType="h" fact="0.1262"/>
              <dgm:constr type="w" for="ch" forName="ParentBackground4" refType="w" fact="0.089"/>
              <dgm:constr type="h" for="ch" forName="ParentBackground4" refType="h" fact="0.5319"/>
              <dgm:constr type="l" for="ch" forName="Child4" refType="w" fact="0.3167"/>
              <dgm:constr type="t" for="ch" forName="Child4" refType="h" fact="0.6876"/>
              <dgm:constr type="w" for="ch" forName="Child4" refType="w" fact="0.089"/>
              <dgm:constr type="h" for="ch" forName="Child4" refType="h" fact="0.3124"/>
              <dgm:constr type="l" for="ch" forName="Accent3" refType="w" fact="0.1952"/>
              <dgm:constr type="t" for="ch" forName="Accent3" refType="h" fact="-0.0109"/>
              <dgm:constr type="w" for="ch" forName="Accent3" refType="w" fact="0.1348"/>
              <dgm:constr type="h" for="ch" forName="Accent3" refType="h" fact="0.806"/>
              <dgm:constr type="l" for="ch" forName="ParentBackground3" refType="w" fact="0.2182"/>
              <dgm:constr type="t" for="ch" forName="ParentBackground3" refType="h" fact="0.1262"/>
              <dgm:constr type="w" for="ch" forName="ParentBackground3" refType="w" fact="0.089"/>
              <dgm:constr type="h" for="ch" forName="ParentBackground3" refType="h" fact="0.5319"/>
              <dgm:constr type="l" for="ch" forName="Child3" refType="w" fact="0.2182"/>
              <dgm:constr type="t" for="ch" forName="Child3" refType="h" fact="0.6876"/>
              <dgm:constr type="w" for="ch" forName="Child3" refType="w" fact="0.089"/>
              <dgm:constr type="h" for="ch" forName="Child3" refType="h" fact="0.3124"/>
              <dgm:constr type="l" for="ch" forName="Accent2" refType="w" fact="0.0967"/>
              <dgm:constr type="t" for="ch" forName="Accent2" refType="h" fact="-0.0109"/>
              <dgm:constr type="w" for="ch" forName="Accent2" refType="w" fact="0.1348"/>
              <dgm:constr type="h" for="ch" forName="Accent2" refType="h" fact="0.806"/>
              <dgm:constr type="l" for="ch" forName="ParentBackground2" refType="w" fact="0.1196"/>
              <dgm:constr type="t" for="ch" forName="ParentBackground2" refType="h" fact="0.1262"/>
              <dgm:constr type="w" for="ch" forName="ParentBackground2" refType="w" fact="0.089"/>
              <dgm:constr type="h" for="ch" forName="ParentBackground2" refType="h" fact="0.5319"/>
              <dgm:constr type="l" for="ch" forName="Child2" refType="w" fact="0.1196"/>
              <dgm:constr type="t" for="ch" forName="Child2" refType="h" fact="0.6876"/>
              <dgm:constr type="w" for="ch" forName="Child2" refType="w" fact="0.089"/>
              <dgm:constr type="h" for="ch" forName="Child2" refType="h" fact="0.3124"/>
              <dgm:constr type="l" for="ch" forName="Accent1" refType="w" fact="-0.0018"/>
              <dgm:constr type="t" for="ch" forName="Accent1" refType="h" fact="-0.0109"/>
              <dgm:constr type="w" for="ch" forName="Accent1" refType="w" fact="0.1348"/>
              <dgm:constr type="h" for="ch" forName="Accent1" refType="h" fact="0.806"/>
              <dgm:constr type="l" for="ch" forName="ParentBackground1" refType="w" fact="0.0211"/>
              <dgm:constr type="t" for="ch" forName="ParentBackground1" refType="h" fact="0.1262"/>
              <dgm:constr type="w" for="ch" forName="ParentBackground1" refType="w" fact="0.089"/>
              <dgm:constr type="h" for="ch" forName="ParentBackground1" refType="h" fact="0.5319"/>
              <dgm:constr type="l" for="ch" forName="Child1" refType="w" fact="0.0211"/>
              <dgm:constr type="t" for="ch" forName="Child1" refType="h" fact="0.6876"/>
              <dgm:constr type="w" for="ch" forName="Child1" refType="w" fact="0.089"/>
              <dgm:constr type="h" for="ch" forName="Child1" refType="h" fact="0.3124"/>
            </dgm:constrLst>
          </dgm:if>
          <dgm:else name="Name14">
            <dgm:alg type="composite">
              <dgm:param type="ar" val="6.565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1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1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1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1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1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6" op="lte"/>
              <dgm:constr type="primFontSz" for="des" forName="Child11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1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1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1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Child11" refType="primFontSz" refFor="des" refForName="Parent10" op="lte"/>
              <dgm:constr type="primFontSz" for="des" forName="Child1" refType="primFontSz" refFor="des" refForName="Parent11" op="lte"/>
              <dgm:constr type="primFontSz" for="des" forName="Child2" refType="primFontSz" refFor="des" refForName="Parent11" op="lte"/>
              <dgm:constr type="primFontSz" for="des" forName="Child3" refType="primFontSz" refFor="des" refForName="Parent11" op="lte"/>
              <dgm:constr type="primFontSz" for="des" forName="Child4" refType="primFontSz" refFor="des" refForName="Parent11" op="lte"/>
              <dgm:constr type="primFontSz" for="des" forName="Child5" refType="primFontSz" refFor="des" refForName="Parent11" op="lte"/>
              <dgm:constr type="primFontSz" for="des" forName="Child6" refType="primFontSz" refFor="des" refForName="Parent11" op="lte"/>
              <dgm:constr type="primFontSz" for="des" forName="Child7" refType="primFontSz" refFor="des" refForName="Parent11" op="lte"/>
              <dgm:constr type="primFontSz" for="des" forName="Child8" refType="primFontSz" refFor="des" refForName="Parent11" op="lte"/>
              <dgm:constr type="primFontSz" for="des" forName="Child9" refType="primFontSz" refFor="des" refForName="Parent11" op="lte"/>
              <dgm:constr type="primFontSz" for="des" forName="Child10" refType="primFontSz" refFor="des" refForName="Parent11" op="lte"/>
              <dgm:constr type="primFontSz" for="des" forName="Child11" refType="primFontSz" refFor="des" refForName="Parent11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Parent11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primFontSz" for="des" forName="Child11" refType="primFontSz" refFor="des" refForName="Child1" op="equ"/>
              <dgm:constr type="l" for="ch" forName="Parent11" refType="w" fact="0.9277"/>
              <dgm:constr type="t" for="ch" forName="Parent11" refType="h" fact="0.2022"/>
              <dgm:constr type="w" for="ch" forName="Parent11" refType="w" fact="0.0579"/>
              <dgm:constr type="h" for="ch" forName="Parent11" refType="h" fact="0.3799"/>
              <dgm:constr type="l" for="ch" forName="Parent10" refType="w" fact="0.838"/>
              <dgm:constr type="t" for="ch" forName="Parent10" refType="h" fact="0.2022"/>
              <dgm:constr type="w" for="ch" forName="Parent10" refType="w" fact="0.0579"/>
              <dgm:constr type="h" for="ch" forName="Parent10" refType="h" fact="0.3799"/>
              <dgm:constr type="l" for="ch" forName="Parent9" refType="w" fact="0.7483"/>
              <dgm:constr type="t" for="ch" forName="Parent9" refType="h" fact="0.2022"/>
              <dgm:constr type="w" for="ch" forName="Parent9" refType="w" fact="0.0579"/>
              <dgm:constr type="h" for="ch" forName="Parent9" refType="h" fact="0.3799"/>
              <dgm:constr type="l" for="ch" forName="Parent8" refType="w" fact="0.6586"/>
              <dgm:constr type="t" for="ch" forName="Parent8" refType="h" fact="0.2022"/>
              <dgm:constr type="w" for="ch" forName="Parent8" refType="w" fact="0.0579"/>
              <dgm:constr type="h" for="ch" forName="Parent8" refType="h" fact="0.3799"/>
              <dgm:constr type="l" for="ch" forName="Parent7" refType="w" fact="0.5689"/>
              <dgm:constr type="t" for="ch" forName="Parent7" refType="h" fact="0.2022"/>
              <dgm:constr type="w" for="ch" forName="Parent7" refType="w" fact="0.0579"/>
              <dgm:constr type="h" for="ch" forName="Parent7" refType="h" fact="0.3799"/>
              <dgm:constr type="l" for="ch" forName="Parent6" refType="w" fact="0.4792"/>
              <dgm:constr type="t" for="ch" forName="Parent6" refType="h" fact="0.2022"/>
              <dgm:constr type="w" for="ch" forName="Parent6" refType="w" fact="0.0579"/>
              <dgm:constr type="h" for="ch" forName="Parent6" refType="h" fact="0.3799"/>
              <dgm:constr type="l" for="ch" forName="Parent5" refType="w" fact="0.3895"/>
              <dgm:constr type="t" for="ch" forName="Parent5" refType="h" fact="0.2022"/>
              <dgm:constr type="w" for="ch" forName="Parent5" refType="w" fact="0.0579"/>
              <dgm:constr type="h" for="ch" forName="Parent5" refType="h" fact="0.3799"/>
              <dgm:constr type="l" for="ch" forName="Parent4" refType="w" fact="0.2999"/>
              <dgm:constr type="t" for="ch" forName="Parent4" refType="h" fact="0.2022"/>
              <dgm:constr type="w" for="ch" forName="Parent4" refType="w" fact="0.0579"/>
              <dgm:constr type="h" for="ch" forName="Parent4" refType="h" fact="0.3799"/>
              <dgm:constr type="l" for="ch" forName="Parent3" refType="w" fact="0.2102"/>
              <dgm:constr type="t" for="ch" forName="Parent3" refType="h" fact="0.2022"/>
              <dgm:constr type="w" for="ch" forName="Parent3" refType="w" fact="0.0579"/>
              <dgm:constr type="h" for="ch" forName="Parent3" refType="h" fact="0.3799"/>
              <dgm:constr type="l" for="ch" forName="Parent2" refType="w" fact="0.1205"/>
              <dgm:constr type="t" for="ch" forName="Parent2" refType="h" fact="0.2022"/>
              <dgm:constr type="w" for="ch" forName="Parent2" refType="w" fact="0.0579"/>
              <dgm:constr type="h" for="ch" forName="Parent2" refType="h" fact="0.3799"/>
              <dgm:constr type="l" for="ch" forName="Parent1" refType="w" fact="0.0308"/>
              <dgm:constr type="t" for="ch" forName="Parent1" refType="h" fact="0.2022"/>
              <dgm:constr type="w" for="ch" forName="Parent1" refType="w" fact="0.0579"/>
              <dgm:constr type="h" for="ch" forName="Parent1" refType="h" fact="0.3799"/>
              <dgm:constr type="l" for="ch" forName="Accent11" refType="w" fact="0.9132"/>
              <dgm:constr type="t" for="ch" forName="Accent11" refType="h" fact="0.1072"/>
              <dgm:constr type="w" for="ch" forName="Accent11" refType="w" fact="0.0868"/>
              <dgm:constr type="h" for="ch" forName="Accent11" refType="h" fact="0.5699"/>
              <dgm:constr type="l" for="ch" forName="ParentBackground11" refType="w" fact="0.9161"/>
              <dgm:constr type="t" for="ch" forName="ParentBackground11" refType="h" fact="0.1262"/>
              <dgm:constr type="w" for="ch" forName="ParentBackground11" refType="w" fact="0.081"/>
              <dgm:constr type="h" for="ch" forName="ParentBackground11" refType="h" fact="0.5319"/>
              <dgm:constr type="l" for="ch" forName="Child11" refType="w" fact="0.9161"/>
              <dgm:constr type="t" for="ch" forName="Child11" refType="h" fact="0.6876"/>
              <dgm:constr type="w" for="ch" forName="Child11" refType="w" fact="0.081"/>
              <dgm:constr type="h" for="ch" forName="Child11" refType="h" fact="0.3124"/>
              <dgm:constr type="l" for="ch" forName="Accent10" refType="w" fact="0.8055"/>
              <dgm:constr type="t" for="ch" forName="Accent10" refType="h" fact="-0.0109"/>
              <dgm:constr type="w" for="ch" forName="Accent10" refType="w" fact="0.1228"/>
              <dgm:constr type="h" for="ch" forName="Accent10" refType="h" fact="0.806"/>
              <dgm:constr type="l" for="ch" forName="ParentBackground10" refType="w" fact="0.8264"/>
              <dgm:constr type="t" for="ch" forName="ParentBackground10" refType="h" fact="0.1262"/>
              <dgm:constr type="w" for="ch" forName="ParentBackground10" refType="w" fact="0.081"/>
              <dgm:constr type="h" for="ch" forName="ParentBackground10" refType="h" fact="0.5319"/>
              <dgm:constr type="l" for="ch" forName="Child10" refType="w" fact="0.8264"/>
              <dgm:constr type="t" for="ch" forName="Child10" refType="h" fact="0.6876"/>
              <dgm:constr type="w" for="ch" forName="Child10" refType="w" fact="0.081"/>
              <dgm:constr type="h" for="ch" forName="Child10" refType="h" fact="0.3124"/>
              <dgm:constr type="l" for="ch" forName="Accent9" refType="w" fact="0.7158"/>
              <dgm:constr type="t" for="ch" forName="Accent9" refType="h" fact="-0.0109"/>
              <dgm:constr type="w" for="ch" forName="Accent9" refType="w" fact="0.1228"/>
              <dgm:constr type="h" for="ch" forName="Accent9" refType="h" fact="0.806"/>
              <dgm:constr type="l" for="ch" forName="ParentBackground9" refType="w" fact="0.7367"/>
              <dgm:constr type="t" for="ch" forName="ParentBackground9" refType="h" fact="0.1262"/>
              <dgm:constr type="w" for="ch" forName="ParentBackground9" refType="w" fact="0.081"/>
              <dgm:constr type="h" for="ch" forName="ParentBackground9" refType="h" fact="0.5319"/>
              <dgm:constr type="l" for="ch" forName="Child9" refType="w" fact="0.7367"/>
              <dgm:constr type="t" for="ch" forName="Child9" refType="h" fact="0.6876"/>
              <dgm:constr type="w" for="ch" forName="Child9" refType="w" fact="0.081"/>
              <dgm:constr type="h" for="ch" forName="Child9" refType="h" fact="0.3124"/>
              <dgm:constr type="l" for="ch" forName="Accent8" refType="w" fact="0.6261"/>
              <dgm:constr type="t" for="ch" forName="Accent8" refType="h" fact="-0.0109"/>
              <dgm:constr type="w" for="ch" forName="Accent8" refType="w" fact="0.1228"/>
              <dgm:constr type="h" for="ch" forName="Accent8" refType="h" fact="0.806"/>
              <dgm:constr type="l" for="ch" forName="ParentBackground8" refType="w" fact="0.647"/>
              <dgm:constr type="t" for="ch" forName="ParentBackground8" refType="h" fact="0.1262"/>
              <dgm:constr type="w" for="ch" forName="ParentBackground8" refType="w" fact="0.081"/>
              <dgm:constr type="h" for="ch" forName="ParentBackground8" refType="h" fact="0.5319"/>
              <dgm:constr type="l" for="ch" forName="Child8" refType="w" fact="0.647"/>
              <dgm:constr type="t" for="ch" forName="Child8" refType="h" fact="0.6876"/>
              <dgm:constr type="w" for="ch" forName="Child8" refType="w" fact="0.081"/>
              <dgm:constr type="h" for="ch" forName="Child8" refType="h" fact="0.3124"/>
              <dgm:constr type="l" for="ch" forName="Accent7" refType="w" fact="0.5364"/>
              <dgm:constr type="t" for="ch" forName="Accent7" refType="h" fact="-0.0109"/>
              <dgm:constr type="w" for="ch" forName="Accent7" refType="w" fact="0.1228"/>
              <dgm:constr type="h" for="ch" forName="Accent7" refType="h" fact="0.806"/>
              <dgm:constr type="l" for="ch" forName="ParentBackground7" refType="w" fact="0.5573"/>
              <dgm:constr type="t" for="ch" forName="ParentBackground7" refType="h" fact="0.1262"/>
              <dgm:constr type="w" for="ch" forName="ParentBackground7" refType="w" fact="0.081"/>
              <dgm:constr type="h" for="ch" forName="ParentBackground7" refType="h" fact="0.5319"/>
              <dgm:constr type="l" for="ch" forName="Child7" refType="w" fact="0.5573"/>
              <dgm:constr type="t" for="ch" forName="Child7" refType="h" fact="0.6876"/>
              <dgm:constr type="w" for="ch" forName="Child7" refType="w" fact="0.081"/>
              <dgm:constr type="h" for="ch" forName="Child7" refType="h" fact="0.3124"/>
              <dgm:constr type="l" for="ch" forName="Accent6" refType="w" fact="0.4467"/>
              <dgm:constr type="t" for="ch" forName="Accent6" refType="h" fact="-0.0109"/>
              <dgm:constr type="w" for="ch" forName="Accent6" refType="w" fact="0.1228"/>
              <dgm:constr type="h" for="ch" forName="Accent6" refType="h" fact="0.806"/>
              <dgm:constr type="l" for="ch" forName="ParentBackground6" refType="w" fact="0.4677"/>
              <dgm:constr type="t" for="ch" forName="ParentBackground6" refType="h" fact="0.1262"/>
              <dgm:constr type="w" for="ch" forName="ParentBackground6" refType="w" fact="0.081"/>
              <dgm:constr type="h" for="ch" forName="ParentBackground6" refType="h" fact="0.5319"/>
              <dgm:constr type="l" for="ch" forName="Child6" refType="w" fact="0.4677"/>
              <dgm:constr type="t" for="ch" forName="Child6" refType="h" fact="0.6876"/>
              <dgm:constr type="w" for="ch" forName="Child6" refType="w" fact="0.081"/>
              <dgm:constr type="h" for="ch" forName="Child6" refType="h" fact="0.3124"/>
              <dgm:constr type="l" for="ch" forName="Accent5" refType="w" fact="0.3571"/>
              <dgm:constr type="t" for="ch" forName="Accent5" refType="h" fact="-0.0109"/>
              <dgm:constr type="w" for="ch" forName="Accent5" refType="w" fact="0.1228"/>
              <dgm:constr type="h" for="ch" forName="Accent5" refType="h" fact="0.806"/>
              <dgm:constr type="l" for="ch" forName="ParentBackground5" refType="w" fact="0.378"/>
              <dgm:constr type="t" for="ch" forName="ParentBackground5" refType="h" fact="0.1262"/>
              <dgm:constr type="w" for="ch" forName="ParentBackground5" refType="w" fact="0.081"/>
              <dgm:constr type="h" for="ch" forName="ParentBackground5" refType="h" fact="0.5319"/>
              <dgm:constr type="l" for="ch" forName="Child5" refType="w" fact="0.378"/>
              <dgm:constr type="t" for="ch" forName="Child5" refType="h" fact="0.6876"/>
              <dgm:constr type="w" for="ch" forName="Child5" refType="w" fact="0.081"/>
              <dgm:constr type="h" for="ch" forName="Child5" refType="h" fact="0.3124"/>
              <dgm:constr type="l" for="ch" forName="Accent4" refType="w" fact="0.2674"/>
              <dgm:constr type="t" for="ch" forName="Accent4" refType="h" fact="-0.0109"/>
              <dgm:constr type="w" for="ch" forName="Accent4" refType="w" fact="0.1228"/>
              <dgm:constr type="h" for="ch" forName="Accent4" refType="h" fact="0.806"/>
              <dgm:constr type="l" for="ch" forName="ParentBackground4" refType="w" fact="0.2883"/>
              <dgm:constr type="t" for="ch" forName="ParentBackground4" refType="h" fact="0.1262"/>
              <dgm:constr type="w" for="ch" forName="ParentBackground4" refType="w" fact="0.081"/>
              <dgm:constr type="h" for="ch" forName="ParentBackground4" refType="h" fact="0.5319"/>
              <dgm:constr type="l" for="ch" forName="Child4" refType="w" fact="0.2883"/>
              <dgm:constr type="t" for="ch" forName="Child4" refType="h" fact="0.6876"/>
              <dgm:constr type="w" for="ch" forName="Child4" refType="w" fact="0.081"/>
              <dgm:constr type="h" for="ch" forName="Child4" refType="h" fact="0.3124"/>
              <dgm:constr type="l" for="ch" forName="Accent3" refType="w" fact="0.1777"/>
              <dgm:constr type="t" for="ch" forName="Accent3" refType="h" fact="-0.0109"/>
              <dgm:constr type="w" for="ch" forName="Accent3" refType="w" fact="0.1228"/>
              <dgm:constr type="h" for="ch" forName="Accent3" refType="h" fact="0.806"/>
              <dgm:constr type="l" for="ch" forName="ParentBackground3" refType="w" fact="0.1986"/>
              <dgm:constr type="t" for="ch" forName="ParentBackground3" refType="h" fact="0.1262"/>
              <dgm:constr type="w" for="ch" forName="ParentBackground3" refType="w" fact="0.081"/>
              <dgm:constr type="h" for="ch" forName="ParentBackground3" refType="h" fact="0.5319"/>
              <dgm:constr type="l" for="ch" forName="Child3" refType="w" fact="0.1986"/>
              <dgm:constr type="t" for="ch" forName="Child3" refType="h" fact="0.6876"/>
              <dgm:constr type="w" for="ch" forName="Child3" refType="w" fact="0.081"/>
              <dgm:constr type="h" for="ch" forName="Child3" refType="h" fact="0.3124"/>
              <dgm:constr type="l" for="ch" forName="Accent2" refType="w" fact="0.088"/>
              <dgm:constr type="t" for="ch" forName="Accent2" refType="h" fact="-0.0109"/>
              <dgm:constr type="w" for="ch" forName="Accent2" refType="w" fact="0.1228"/>
              <dgm:constr type="h" for="ch" forName="Accent2" refType="h" fact="0.806"/>
              <dgm:constr type="l" for="ch" forName="ParentBackground2" refType="w" fact="0.1089"/>
              <dgm:constr type="t" for="ch" forName="ParentBackground2" refType="h" fact="0.1262"/>
              <dgm:constr type="w" for="ch" forName="ParentBackground2" refType="w" fact="0.081"/>
              <dgm:constr type="h" for="ch" forName="ParentBackground2" refType="h" fact="0.5319"/>
              <dgm:constr type="l" for="ch" forName="Child2" refType="w" fact="0.1089"/>
              <dgm:constr type="t" for="ch" forName="Child2" refType="h" fact="0.6876"/>
              <dgm:constr type="w" for="ch" forName="Child2" refType="w" fact="0.081"/>
              <dgm:constr type="h" for="ch" forName="Child2" refType="h" fact="0.3124"/>
              <dgm:constr type="l" for="ch" forName="Accent1" refType="w" fact="-0.0017"/>
              <dgm:constr type="t" for="ch" forName="Accent1" refType="h" fact="-0.0109"/>
              <dgm:constr type="w" for="ch" forName="Accent1" refType="w" fact="0.1228"/>
              <dgm:constr type="h" for="ch" forName="Accent1" refType="h" fact="0.806"/>
              <dgm:constr type="l" for="ch" forName="ParentBackground1" refType="w" fact="0.0192"/>
              <dgm:constr type="t" for="ch" forName="ParentBackground1" refType="h" fact="0.1262"/>
              <dgm:constr type="w" for="ch" forName="ParentBackground1" refType="w" fact="0.081"/>
              <dgm:constr type="h" for="ch" forName="ParentBackground1" refType="h" fact="0.5319"/>
              <dgm:constr type="l" for="ch" forName="Child1" refType="w" fact="0.0192"/>
              <dgm:constr type="t" for="ch" forName="Child1" refType="h" fact="0.6876"/>
              <dgm:constr type="w" for="ch" forName="Child1" refType="w" fact="0.081"/>
              <dgm:constr type="h" for="ch" forName="Child1" refType="h" fact="0.3124"/>
            </dgm:constrLst>
          </dgm:else>
        </dgm:choose>
      </dgm:if>
      <dgm:else name="Name15">
        <dgm:choose name="Name16">
          <dgm:if name="Name17" axis="ch" ptType="node" func="cnt" op="equ" val="1">
            <dgm:alg type="composite">
              <dgm:param type="ar" val="0.638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l" for="ch" forName="Parent1" refType="w" fact="0.1667"/>
              <dgm:constr type="t" for="ch" forName="Parent1" refType="h" fact="0.1064"/>
              <dgm:constr type="w" for="ch" forName="Parent1" refType="w" fact="0.6667"/>
              <dgm:constr type="h" for="ch" forName="Parent1" refType="h" fact="0.4255"/>
              <dgm:constr type="l" for="ch" forName="Accent1" refType="w" fact="0"/>
              <dgm:constr type="t" for="ch" forName="Accent1" refType="h" fact="0"/>
              <dgm:constr type="w" for="ch" forName="Accent1" refType="w"/>
              <dgm:constr type="h" for="ch" forName="Accent1" refType="h" fact="0.6383"/>
              <dgm:constr type="l" for="ch" forName="ParentBackground1" refType="w" fact="0.0333"/>
              <dgm:constr type="t" for="ch" forName="ParentBackground1" refType="h" fact="0.0213"/>
              <dgm:constr type="w" for="ch" forName="ParentBackground1" refType="w" fact="0.9333"/>
              <dgm:constr type="h" for="ch" forName="ParentBackground1" refType="h" fact="0.5957"/>
              <dgm:constr type="l" for="ch" forName="Child1" refType="w" fact="0.0333"/>
              <dgm:constr type="t" for="ch" forName="Child1" refType="h" fact="0.6574"/>
              <dgm:constr type="w" for="ch" forName="Child1" refType="w" fact="0.9333"/>
              <dgm:constr type="h" for="ch" forName="Child1" refType="h" fact="0.3426"/>
            </dgm:constrLst>
          </dgm:if>
          <dgm:if name="Name18" axis="ch" ptType="node" func="cnt" op="equ" val="2">
            <dgm:alg type="composite">
              <dgm:param type="ar" val="1.265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Parent2" refType="primFontSz" refFor="des" refForName="Parent1" op="equ"/>
              <dgm:constr type="primFontSz" for="des" forName="Child2" refType="primFontSz" refFor="des" refForName="Child1" op="equ"/>
              <dgm:constr type="r" for="ch" forName="Parent2" refType="w" fact="0.3751"/>
              <dgm:constr type="t" for="ch" forName="Parent2" refType="h" fact="0.2022"/>
              <dgm:constr type="w" for="ch" forName="Parent2" refType="w" fact="0.3001"/>
              <dgm:constr type="h" for="ch" forName="Parent2" refType="h" fact="0.3799"/>
              <dgm:constr type="r" for="ch" forName="Parent1" refType="w" fact="0.8403"/>
              <dgm:constr type="t" for="ch" forName="Parent1" refType="h" fact="0.2022"/>
              <dgm:constr type="w" for="ch" forName="Parent1" refType="w" fact="0.3001"/>
              <dgm:constr type="h" for="ch" forName="Parent1" refType="h" fact="0.3799"/>
              <dgm:constr type="r" for="ch" forName="Accent2" refType="w" fact="0.4502"/>
              <dgm:constr type="t" for="ch" forName="Accent2" refType="h" fact="0.1072"/>
              <dgm:constr type="w" for="ch" forName="Accent2" refType="w" fact="0.4502"/>
              <dgm:constr type="h" for="ch" forName="Accent2" refType="h" fact="0.5699"/>
              <dgm:constr type="r" for="ch" forName="ParentBackground2" refType="w" fact="0.4352"/>
              <dgm:constr type="t" for="ch" forName="ParentBackground2" refType="h" fact="0.1262"/>
              <dgm:constr type="w" for="ch" forName="ParentBackground2" refType="w" fact="0.4201"/>
              <dgm:constr type="h" for="ch" forName="ParentBackground2" refType="h" fact="0.5319"/>
              <dgm:constr type="r" for="ch" forName="Child2" refType="w" fact="0.4352"/>
              <dgm:constr type="t" for="ch" forName="Child2" refType="h" fact="0.6876"/>
              <dgm:constr type="w" for="ch" forName="Child2" refType="w" fact="0.4201"/>
              <dgm:constr type="h" for="ch" forName="Child2" refType="h" fact="0.3124"/>
              <dgm:constr type="r" for="ch" forName="Accent1" refType="w" fact="1.0086"/>
              <dgm:constr type="t" for="ch" forName="Accent1" refType="h" fact="-0.0109"/>
              <dgm:constr type="w" for="ch" forName="Accent1" refType="w" fact="0.6367"/>
              <dgm:constr type="h" for="ch" forName="Accent1" refType="h" fact="0.806"/>
              <dgm:constr type="r" for="ch" forName="ParentBackground1" refType="w" fact="0.9003"/>
              <dgm:constr type="t" for="ch" forName="ParentBackground1" refType="h" fact="0.1262"/>
              <dgm:constr type="w" for="ch" forName="ParentBackground1" refType="w" fact="0.4201"/>
              <dgm:constr type="h" for="ch" forName="ParentBackground1" refType="h" fact="0.5319"/>
              <dgm:constr type="r" for="ch" forName="Child1" refType="w" fact="0.9003"/>
              <dgm:constr type="t" for="ch" forName="Child1" refType="h" fact="0.6876"/>
              <dgm:constr type="w" for="ch" forName="Child1" refType="w" fact="0.4201"/>
              <dgm:constr type="h" for="ch" forName="Child1" refType="h" fact="0.3124"/>
            </dgm:constrLst>
          </dgm:if>
          <dgm:if name="Name19" axis="ch" ptType="node" func="cnt" op="equ" val="3">
            <dgm:alg type="composite">
              <dgm:param type="ar" val="1.854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r" for="ch" forName="Parent3" refType="w" fact="0.256"/>
              <dgm:constr type="t" for="ch" forName="Parent3" refType="h" fact="0.2022"/>
              <dgm:constr type="w" for="ch" forName="Parent3" refType="w" fact="0.2048"/>
              <dgm:constr type="h" for="ch" forName="Parent3" refType="h" fact="0.3799"/>
              <dgm:constr type="r" for="ch" forName="Parent2" refType="w" fact="0.5735"/>
              <dgm:constr type="t" for="ch" forName="Parent2" refType="h" fact="0.2022"/>
              <dgm:constr type="w" for="ch" forName="Parent2" refType="w" fact="0.2048"/>
              <dgm:constr type="h" for="ch" forName="Parent2" refType="h" fact="0.3799"/>
              <dgm:constr type="r" for="ch" forName="Parent1" refType="w" fact="0.891"/>
              <dgm:constr type="t" for="ch" forName="Parent1" refType="h" fact="0.2022"/>
              <dgm:constr type="w" for="ch" forName="Parent1" refType="w" fact="0.2048"/>
              <dgm:constr type="h" for="ch" forName="Parent1" refType="h" fact="0.3799"/>
              <dgm:constr type="r" for="ch" forName="Accent3" refType="w" fact="0.3072"/>
              <dgm:constr type="t" for="ch" forName="Accent3" refType="h" fact="0.1072"/>
              <dgm:constr type="w" for="ch" forName="Accent3" refType="w" fact="0.3072"/>
              <dgm:constr type="h" for="ch" forName="Accent3" refType="h" fact="0.5699"/>
              <dgm:constr type="r" for="ch" forName="ParentBackground3" refType="w" fact="0.297"/>
              <dgm:constr type="t" for="ch" forName="ParentBackground3" refType="h" fact="0.1262"/>
              <dgm:constr type="w" for="ch" forName="ParentBackground3" refType="w" fact="0.2868"/>
              <dgm:constr type="h" for="ch" forName="ParentBackground3" refType="h" fact="0.5319"/>
              <dgm:constr type="r" for="ch" forName="Child3" refType="w" fact="0.297"/>
              <dgm:constr type="t" for="ch" forName="Child3" refType="h" fact="0.6876"/>
              <dgm:constr type="w" for="ch" forName="Child3" refType="w" fact="0.2868"/>
              <dgm:constr type="h" for="ch" forName="Child3" refType="h" fact="0.3124"/>
              <dgm:constr type="r" for="ch" forName="Accent2" refType="w" fact="0.6878"/>
              <dgm:constr type="t" for="ch" forName="Accent2" refType="h" fact="-0.0109"/>
              <dgm:constr type="w" for="ch" forName="Accent2" refType="w" fact="0.4334"/>
              <dgm:constr type="h" for="ch" forName="Accent2" refType="h" fact="0.806"/>
              <dgm:constr type="r" for="ch" forName="ParentBackground2" refType="w" fact="0.6145"/>
              <dgm:constr type="t" for="ch" forName="ParentBackground2" refType="h" fact="0.1262"/>
              <dgm:constr type="w" for="ch" forName="ParentBackground2" refType="w" fact="0.2868"/>
              <dgm:constr type="h" for="ch" forName="ParentBackground2" refType="h" fact="0.5319"/>
              <dgm:constr type="r" for="ch" forName="Child2" refType="w" fact="0.6145"/>
              <dgm:constr type="t" for="ch" forName="Child2" refType="h" fact="0.6876"/>
              <dgm:constr type="w" for="ch" forName="Child2" refType="w" fact="0.2868"/>
              <dgm:constr type="h" for="ch" forName="Child2" refType="h" fact="0.3124"/>
              <dgm:constr type="r" for="ch" forName="Accent1" refType="w" fact="1.0053"/>
              <dgm:constr type="t" for="ch" forName="Accent1" refType="h" fact="-0.0109"/>
              <dgm:constr type="w" for="ch" forName="Accent1" refType="w" fact="0.4334"/>
              <dgm:constr type="h" for="ch" forName="Accent1" refType="h" fact="0.806"/>
              <dgm:constr type="r" for="ch" forName="ParentBackground1" refType="w" fact="0.932"/>
              <dgm:constr type="t" for="ch" forName="ParentBackground1" refType="h" fact="0.1262"/>
              <dgm:constr type="w" for="ch" forName="ParentBackground1" refType="w" fact="0.2868"/>
              <dgm:constr type="h" for="ch" forName="ParentBackground1" refType="h" fact="0.5319"/>
              <dgm:constr type="r" for="ch" forName="Child1" refType="w" fact="0.932"/>
              <dgm:constr type="t" for="ch" forName="Child1" refType="h" fact="0.6876"/>
              <dgm:constr type="w" for="ch" forName="Child1" refType="w" fact="0.2868"/>
              <dgm:constr type="h" for="ch" forName="Child1" refType="h" fact="0.3124"/>
            </dgm:constrLst>
          </dgm:if>
          <dgm:if name="Name20" axis="ch" ptType="node" func="cnt" op="equ" val="4">
            <dgm:alg type="composite">
              <dgm:param type="ar" val="2.4437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r" for="ch" forName="Parent4" refType="w" fact="0.1943"/>
              <dgm:constr type="t" for="ch" forName="Parent4" refType="h" fact="0.2022"/>
              <dgm:constr type="w" for="ch" forName="Parent4" refType="w" fact="0.1555"/>
              <dgm:constr type="h" for="ch" forName="Parent4" refType="h" fact="0.3799"/>
              <dgm:constr type="r" for="ch" forName="Parent3" refType="w" fact="0.4353"/>
              <dgm:constr type="t" for="ch" forName="Parent3" refType="h" fact="0.2022"/>
              <dgm:constr type="w" for="ch" forName="Parent3" refType="w" fact="0.1555"/>
              <dgm:constr type="h" for="ch" forName="Parent3" refType="h" fact="0.3799"/>
              <dgm:constr type="r" for="ch" forName="Parent2" refType="w" fact="0.6763"/>
              <dgm:constr type="t" for="ch" forName="Parent2" refType="h" fact="0.2022"/>
              <dgm:constr type="w" for="ch" forName="Parent2" refType="w" fact="0.1555"/>
              <dgm:constr type="h" for="ch" forName="Parent2" refType="h" fact="0.3799"/>
              <dgm:constr type="r" for="ch" forName="Parent1" refType="w" fact="0.9173"/>
              <dgm:constr type="t" for="ch" forName="Parent1" refType="h" fact="0.2022"/>
              <dgm:constr type="w" for="ch" forName="Parent1" refType="w" fact="0.1555"/>
              <dgm:constr type="h" for="ch" forName="Parent1" refType="h" fact="0.3799"/>
              <dgm:constr type="r" for="ch" forName="Accent4" refType="w" fact="0.2332"/>
              <dgm:constr type="t" for="ch" forName="Accent4" refType="h" fact="0.1072"/>
              <dgm:constr type="w" for="ch" forName="Accent4" refType="w" fact="0.2332"/>
              <dgm:constr type="h" for="ch" forName="Accent4" refType="h" fact="0.5699"/>
              <dgm:constr type="r" for="ch" forName="ParentBackground4" refType="w" fact="0.2254"/>
              <dgm:constr type="t" for="ch" forName="ParentBackground4" refType="h" fact="0.1262"/>
              <dgm:constr type="w" for="ch" forName="ParentBackground4" refType="w" fact="0.2177"/>
              <dgm:constr type="h" for="ch" forName="ParentBackground4" refType="h" fact="0.5319"/>
              <dgm:constr type="r" for="ch" forName="Child4" refType="w" fact="0.2254"/>
              <dgm:constr type="t" for="ch" forName="Child4" refType="h" fact="0.6876"/>
              <dgm:constr type="w" for="ch" forName="Child4" refType="w" fact="0.2177"/>
              <dgm:constr type="h" for="ch" forName="Child4" refType="h" fact="0.3124"/>
              <dgm:constr type="r" for="ch" forName="Accent3" refType="w" fact="0.5235"/>
              <dgm:constr type="t" for="ch" forName="Accent3" refType="h" fact="-0.0109"/>
              <dgm:constr type="w" for="ch" forName="Accent3" refType="w" fact="0.3298"/>
              <dgm:constr type="h" for="ch" forName="Accent3" refType="h" fact="0.806"/>
              <dgm:constr type="r" for="ch" forName="ParentBackground3" refType="w" fact="0.4664"/>
              <dgm:constr type="t" for="ch" forName="ParentBackground3" refType="h" fact="0.1262"/>
              <dgm:constr type="w" for="ch" forName="ParentBackground3" refType="w" fact="0.2177"/>
              <dgm:constr type="h" for="ch" forName="ParentBackground3" refType="h" fact="0.5319"/>
              <dgm:constr type="r" for="ch" forName="Child3" refType="w" fact="0.4664"/>
              <dgm:constr type="t" for="ch" forName="Child3" refType="h" fact="0.6876"/>
              <dgm:constr type="w" for="ch" forName="Child3" refType="w" fact="0.2177"/>
              <dgm:constr type="h" for="ch" forName="Child3" refType="h" fact="0.3124"/>
              <dgm:constr type="r" for="ch" forName="Accent2" refType="w" fact="0.7635"/>
              <dgm:constr type="t" for="ch" forName="Accent2" refType="h" fact="-0.0109"/>
              <dgm:constr type="w" for="ch" forName="Accent2" refType="w" fact="0.3298"/>
              <dgm:constr type="h" for="ch" forName="Accent2" refType="h" fact="0.806"/>
              <dgm:constr type="r" for="ch" forName="ParentBackground2" refType="w" fact="0.7074"/>
              <dgm:constr type="t" for="ch" forName="ParentBackground2" refType="h" fact="0.1262"/>
              <dgm:constr type="w" for="ch" forName="ParentBackground2" refType="w" fact="0.2177"/>
              <dgm:constr type="h" for="ch" forName="ParentBackground2" refType="h" fact="0.5319"/>
              <dgm:constr type="r" for="ch" forName="Child2" refType="w" fact="0.7074"/>
              <dgm:constr type="t" for="ch" forName="Child2" refType="h" fact="0.6876"/>
              <dgm:constr type="w" for="ch" forName="Child2" refType="w" fact="0.2177"/>
              <dgm:constr type="h" for="ch" forName="Child2" refType="h" fact="0.3124"/>
              <dgm:constr type="r" for="ch" forName="Accent1" refType="w" fact="1.0045"/>
              <dgm:constr type="t" for="ch" forName="Accent1" refType="h" fact="-0.0109"/>
              <dgm:constr type="w" for="ch" forName="Accent1" refType="w" fact="0.3298"/>
              <dgm:constr type="h" for="ch" forName="Accent1" refType="h" fact="0.806"/>
              <dgm:constr type="r" for="ch" forName="ParentBackground1" refType="w" fact="0.9484"/>
              <dgm:constr type="t" for="ch" forName="ParentBackground1" refType="h" fact="0.1262"/>
              <dgm:constr type="w" for="ch" forName="ParentBackground1" refType="w" fact="0.2177"/>
              <dgm:constr type="h" for="ch" forName="ParentBackground1" refType="h" fact="0.5319"/>
              <dgm:constr type="r" for="ch" forName="Child1" refType="w" fact="0.9484"/>
              <dgm:constr type="t" for="ch" forName="Child1" refType="h" fact="0.6876"/>
              <dgm:constr type="w" for="ch" forName="Child1" refType="w" fact="0.2177"/>
              <dgm:constr type="h" for="ch" forName="Child1" refType="h" fact="0.3124"/>
            </dgm:constrLst>
          </dgm:if>
          <dgm:if name="Name21" axis="ch" ptType="node" func="cnt" op="equ" val="5">
            <dgm:alg type="composite">
              <dgm:param type="ar" val="3.0325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r" for="ch" forName="Parent5" refType="w" fact="0.1566"/>
              <dgm:constr type="t" for="ch" forName="Parent5" refType="h" fact="0.2022"/>
              <dgm:constr type="w" for="ch" forName="Parent5" refType="w" fact="0.1253"/>
              <dgm:constr type="h" for="ch" forName="Parent5" refType="h" fact="0.3799"/>
              <dgm:constr type="r" for="ch" forName="Parent4" refType="w" fact="0.3508"/>
              <dgm:constr type="t" for="ch" forName="Parent4" refType="h" fact="0.2022"/>
              <dgm:constr type="w" for="ch" forName="Parent4" refType="w" fact="0.1253"/>
              <dgm:constr type="h" for="ch" forName="Parent4" refType="h" fact="0.3799"/>
              <dgm:constr type="r" for="ch" forName="Parent3" refType="w" fact="0.545"/>
              <dgm:constr type="t" for="ch" forName="Parent3" refType="h" fact="0.2022"/>
              <dgm:constr type="w" for="ch" forName="Parent3" refType="w" fact="0.1253"/>
              <dgm:constr type="h" for="ch" forName="Parent3" refType="h" fact="0.3799"/>
              <dgm:constr type="r" for="ch" forName="Parent2" refType="w" fact="0.7391"/>
              <dgm:constr type="t" for="ch" forName="Parent2" refType="h" fact="0.2022"/>
              <dgm:constr type="w" for="ch" forName="Parent2" refType="w" fact="0.1253"/>
              <dgm:constr type="h" for="ch" forName="Parent2" refType="h" fact="0.3799"/>
              <dgm:constr type="r" for="ch" forName="Parent1" refType="w" fact="0.9333"/>
              <dgm:constr type="t" for="ch" forName="Parent1" refType="h" fact="0.2022"/>
              <dgm:constr type="w" for="ch" forName="Parent1" refType="w" fact="0.1253"/>
              <dgm:constr type="h" for="ch" forName="Parent1" refType="h" fact="0.3799"/>
              <dgm:constr type="r" for="ch" forName="Accent5" refType="w" fact="0.1879"/>
              <dgm:constr type="t" for="ch" forName="Accent5" refType="h" fact="0.1072"/>
              <dgm:constr type="w" for="ch" forName="Accent5" refType="w" fact="0.1879"/>
              <dgm:constr type="h" for="ch" forName="Accent5" refType="h" fact="0.5699"/>
              <dgm:constr type="r" for="ch" forName="ParentBackground5" refType="w" fact="0.1817"/>
              <dgm:constr type="t" for="ch" forName="ParentBackground5" refType="h" fact="0.1262"/>
              <dgm:constr type="w" for="ch" forName="ParentBackground5" refType="w" fact="0.1754"/>
              <dgm:constr type="h" for="ch" forName="ParentBackground5" refType="h" fact="0.5319"/>
              <dgm:constr type="r" for="ch" forName="Child5" refType="w" fact="0.1817"/>
              <dgm:constr type="t" for="ch" forName="Child5" refType="h" fact="0.6876"/>
              <dgm:constr type="w" for="ch" forName="Child5" refType="w" fact="0.1754"/>
              <dgm:constr type="h" for="ch" forName="Child5" refType="h" fact="0.3124"/>
              <dgm:constr type="r" for="ch" forName="Accent4" refType="w" fact="0.4211"/>
              <dgm:constr type="t" for="ch" forName="Accent4" refType="h" fact="-0.0109"/>
              <dgm:constr type="w" for="ch" forName="Accent4" refType="w" fact="0.2657"/>
              <dgm:constr type="h" for="ch" forName="Accent4" refType="h" fact="0.806"/>
              <dgm:constr type="r" for="ch" forName="ParentBackground4" refType="w" fact="0.3758"/>
              <dgm:constr type="t" for="ch" forName="ParentBackground4" refType="h" fact="0.1262"/>
              <dgm:constr type="w" for="ch" forName="ParentBackground4" refType="w" fact="0.1754"/>
              <dgm:constr type="h" for="ch" forName="ParentBackground4" refType="h" fact="0.5319"/>
              <dgm:constr type="r" for="ch" forName="Child4" refType="w" fact="0.3758"/>
              <dgm:constr type="t" for="ch" forName="Child4" refType="h" fact="0.6876"/>
              <dgm:constr type="w" for="ch" forName="Child4" refType="w" fact="0.1754"/>
              <dgm:constr type="h" for="ch" forName="Child4" refType="h" fact="0.3124"/>
              <dgm:constr type="r" for="ch" forName="Accent3" refType="w" fact="0.6152"/>
              <dgm:constr type="t" for="ch" forName="Accent3" refType="h" fact="-0.0109"/>
              <dgm:constr type="w" for="ch" forName="Accent3" refType="w" fact="0.2657"/>
              <dgm:constr type="h" for="ch" forName="Accent3" refType="h" fact="0.806"/>
              <dgm:constr type="r" for="ch" forName="ParentBackground3" refType="w" fact="0.57"/>
              <dgm:constr type="t" for="ch" forName="ParentBackground3" refType="h" fact="0.1262"/>
              <dgm:constr type="w" for="ch" forName="ParentBackground3" refType="w" fact="0.1754"/>
              <dgm:constr type="h" for="ch" forName="ParentBackground3" refType="h" fact="0.5319"/>
              <dgm:constr type="r" for="ch" forName="Child3" refType="w" fact="0.57"/>
              <dgm:constr type="t" for="ch" forName="Child3" refType="h" fact="0.6876"/>
              <dgm:constr type="w" for="ch" forName="Child3" refType="w" fact="0.1754"/>
              <dgm:constr type="h" for="ch" forName="Child3" refType="h" fact="0.3124"/>
              <dgm:constr type="r" for="ch" forName="Accent2" refType="w" fact="0.8094"/>
              <dgm:constr type="t" for="ch" forName="Accent2" refType="h" fact="-0.0109"/>
              <dgm:constr type="w" for="ch" forName="Accent2" refType="w" fact="0.2657"/>
              <dgm:constr type="h" for="ch" forName="Accent2" refType="h" fact="0.806"/>
              <dgm:constr type="r" for="ch" forName="ParentBackground2" refType="w" fact="0.7642"/>
              <dgm:constr type="t" for="ch" forName="ParentBackground2" refType="h" fact="0.1262"/>
              <dgm:constr type="w" for="ch" forName="ParentBackground2" refType="w" fact="0.1754"/>
              <dgm:constr type="h" for="ch" forName="ParentBackground2" refType="h" fact="0.5319"/>
              <dgm:constr type="r" for="ch" forName="Child2" refType="w" fact="0.7642"/>
              <dgm:constr type="t" for="ch" forName="Child2" refType="h" fact="0.6876"/>
              <dgm:constr type="w" for="ch" forName="Child2" refType="w" fact="0.1754"/>
              <dgm:constr type="h" for="ch" forName="Child2" refType="h" fact="0.3124"/>
              <dgm:constr type="r" for="ch" forName="Accent1" refType="w" fact="1.0036"/>
              <dgm:constr type="t" for="ch" forName="Accent1" refType="h" fact="-0.0109"/>
              <dgm:constr type="w" for="ch" forName="Accent1" refType="w" fact="0.2657"/>
              <dgm:constr type="h" for="ch" forName="Accent1" refType="h" fact="0.806"/>
              <dgm:constr type="r" for="ch" forName="ParentBackground1" refType="w" fact="0.9584"/>
              <dgm:constr type="t" for="ch" forName="ParentBackground1" refType="h" fact="0.1262"/>
              <dgm:constr type="w" for="ch" forName="ParentBackground1" refType="w" fact="0.1754"/>
              <dgm:constr type="h" for="ch" forName="ParentBackground1" refType="h" fact="0.5319"/>
              <dgm:constr type="r" for="ch" forName="Child1" refType="w" fact="0.9584"/>
              <dgm:constr type="t" for="ch" forName="Child1" refType="h" fact="0.6876"/>
              <dgm:constr type="w" for="ch" forName="Child1" refType="w" fact="0.1754"/>
              <dgm:constr type="h" for="ch" forName="Child1" refType="h" fact="0.3124"/>
            </dgm:constrLst>
          </dgm:if>
          <dgm:if name="Name22" axis="ch" ptType="node" func="cnt" op="equ" val="6">
            <dgm:alg type="composite">
              <dgm:param type="ar" val="3.6214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r" for="ch" forName="Parent6" refType="w" fact="0.1311"/>
              <dgm:constr type="t" for="ch" forName="Parent6" refType="h" fact="0.2022"/>
              <dgm:constr type="w" for="ch" forName="Parent6" refType="w" fact="0.1049"/>
              <dgm:constr type="h" for="ch" forName="Parent6" refType="h" fact="0.3799"/>
              <dgm:constr type="r" for="ch" forName="Parent5" refType="w" fact="0.2937"/>
              <dgm:constr type="t" for="ch" forName="Parent5" refType="h" fact="0.2022"/>
              <dgm:constr type="w" for="ch" forName="Parent5" refType="w" fact="0.1049"/>
              <dgm:constr type="h" for="ch" forName="Parent5" refType="h" fact="0.3799"/>
              <dgm:constr type="r" for="ch" forName="Parent4" refType="w" fact="0.4563"/>
              <dgm:constr type="t" for="ch" forName="Parent4" refType="h" fact="0.2022"/>
              <dgm:constr type="w" for="ch" forName="Parent4" refType="w" fact="0.1049"/>
              <dgm:constr type="h" for="ch" forName="Parent4" refType="h" fact="0.3799"/>
              <dgm:constr type="r" for="ch" forName="Parent3" refType="w" fact="0.619"/>
              <dgm:constr type="t" for="ch" forName="Parent3" refType="h" fact="0.2022"/>
              <dgm:constr type="w" for="ch" forName="Parent3" refType="w" fact="0.1049"/>
              <dgm:constr type="h" for="ch" forName="Parent3" refType="h" fact="0.3799"/>
              <dgm:constr type="r" for="ch" forName="Parent2" refType="w" fact="0.7816"/>
              <dgm:constr type="t" for="ch" forName="Parent2" refType="h" fact="0.2022"/>
              <dgm:constr type="w" for="ch" forName="Parent2" refType="w" fact="0.1049"/>
              <dgm:constr type="h" for="ch" forName="Parent2" refType="h" fact="0.3799"/>
              <dgm:constr type="r" for="ch" forName="Parent1" refType="w" fact="0.9442"/>
              <dgm:constr type="t" for="ch" forName="Parent1" refType="h" fact="0.2022"/>
              <dgm:constr type="w" for="ch" forName="Parent1" refType="w" fact="0.1049"/>
              <dgm:constr type="h" for="ch" forName="Parent1" refType="h" fact="0.3799"/>
              <dgm:constr type="r" for="ch" forName="Accent6" refType="w" fact="0.1574"/>
              <dgm:constr type="t" for="ch" forName="Accent6" refType="h" fact="0.1072"/>
              <dgm:constr type="w" for="ch" forName="Accent6" refType="w" fact="0.1574"/>
              <dgm:constr type="h" for="ch" forName="Accent6" refType="h" fact="0.5699"/>
              <dgm:constr type="r" for="ch" forName="ParentBackground6" refType="w" fact="0.1521"/>
              <dgm:constr type="t" for="ch" forName="ParentBackground6" refType="h" fact="0.1262"/>
              <dgm:constr type="w" for="ch" forName="ParentBackground6" refType="w" fact="0.1469"/>
              <dgm:constr type="h" for="ch" forName="ParentBackground6" refType="h" fact="0.5319"/>
              <dgm:constr type="r" for="ch" forName="Child6" refType="w" fact="0.1521"/>
              <dgm:constr type="t" for="ch" forName="Child6" refType="h" fact="0.6876"/>
              <dgm:constr type="w" for="ch" forName="Child6" refType="w" fact="0.1469"/>
              <dgm:constr type="h" for="ch" forName="Child6" refType="h" fact="0.3124"/>
              <dgm:constr type="r" for="ch" forName="Accent5" refType="w" fact="0.3526"/>
              <dgm:constr type="t" for="ch" forName="Accent5" refType="h" fact="-0.0109"/>
              <dgm:constr type="w" for="ch" forName="Accent5" refType="w" fact="0.2226"/>
              <dgm:constr type="h" for="ch" forName="Accent5" refType="h" fact="0.806"/>
              <dgm:constr type="r" for="ch" forName="ParentBackground5" refType="w" fact="0.3147"/>
              <dgm:constr type="t" for="ch" forName="ParentBackground5" refType="h" fact="0.1262"/>
              <dgm:constr type="w" for="ch" forName="ParentBackground5" refType="w" fact="0.1469"/>
              <dgm:constr type="h" for="ch" forName="ParentBackground5" refType="h" fact="0.5319"/>
              <dgm:constr type="r" for="ch" forName="Child5" refType="w" fact="0.3147"/>
              <dgm:constr type="t" for="ch" forName="Child5" refType="h" fact="0.6876"/>
              <dgm:constr type="w" for="ch" forName="Child5" refType="w" fact="0.1469"/>
              <dgm:constr type="h" for="ch" forName="Child5" refType="h" fact="0.3124"/>
              <dgm:constr type="r" for="ch" forName="Accent4" refType="w" fact="0.5152"/>
              <dgm:constr type="t" for="ch" forName="Accent4" refType="h" fact="-0.0109"/>
              <dgm:constr type="w" for="ch" forName="Accent4" refType="w" fact="0.2226"/>
              <dgm:constr type="h" for="ch" forName="Accent4" refType="h" fact="0.806"/>
              <dgm:constr type="r" for="ch" forName="ParentBackground4" refType="w" fact="0.4773"/>
              <dgm:constr type="t" for="ch" forName="ParentBackground4" refType="h" fact="0.1262"/>
              <dgm:constr type="w" for="ch" forName="ParentBackground4" refType="w" fact="0.1469"/>
              <dgm:constr type="h" for="ch" forName="ParentBackground4" refType="h" fact="0.5319"/>
              <dgm:constr type="r" for="ch" forName="Child4" refType="w" fact="0.4773"/>
              <dgm:constr type="t" for="ch" forName="Child4" refType="h" fact="0.6876"/>
              <dgm:constr type="w" for="ch" forName="Child4" refType="w" fact="0.1469"/>
              <dgm:constr type="h" for="ch" forName="Child4" refType="h" fact="0.3124"/>
              <dgm:constr type="r" for="ch" forName="Accent3" refType="w" fact="0.6778"/>
              <dgm:constr type="t" for="ch" forName="Accent3" refType="h" fact="-0.0109"/>
              <dgm:constr type="w" for="ch" forName="Accent3" refType="w" fact="0.2226"/>
              <dgm:constr type="h" for="ch" forName="Accent3" refType="h" fact="0.806"/>
              <dgm:constr type="r" for="ch" forName="ParentBackground3" refType="w" fact="0.6399"/>
              <dgm:constr type="t" for="ch" forName="ParentBackground3" refType="h" fact="0.1262"/>
              <dgm:constr type="w" for="ch" forName="ParentBackground3" refType="w" fact="0.1469"/>
              <dgm:constr type="h" for="ch" forName="ParentBackground3" refType="h" fact="0.5319"/>
              <dgm:constr type="r" for="ch" forName="Child3" refType="w" fact="0.6399"/>
              <dgm:constr type="t" for="ch" forName="Child3" refType="h" fact="0.6876"/>
              <dgm:constr type="w" for="ch" forName="Child3" refType="w" fact="0.1469"/>
              <dgm:constr type="h" for="ch" forName="Child3" refType="h" fact="0.3124"/>
              <dgm:constr type="r" for="ch" forName="Accent2" refType="w" fact="0.8404"/>
              <dgm:constr type="t" for="ch" forName="Accent2" refType="h" fact="-0.0109"/>
              <dgm:constr type="w" for="ch" forName="Accent2" refType="w" fact="0.2226"/>
              <dgm:constr type="h" for="ch" forName="Accent2" refType="h" fact="0.806"/>
              <dgm:constr type="r" for="ch" forName="ParentBackground2" refType="w" fact="0.8025"/>
              <dgm:constr type="t" for="ch" forName="ParentBackground2" refType="h" fact="0.1262"/>
              <dgm:constr type="w" for="ch" forName="ParentBackground2" refType="w" fact="0.1469"/>
              <dgm:constr type="h" for="ch" forName="ParentBackground2" refType="h" fact="0.5319"/>
              <dgm:constr type="r" for="ch" forName="Child2" refType="w" fact="0.8025"/>
              <dgm:constr type="t" for="ch" forName="Child2" refType="h" fact="0.6876"/>
              <dgm:constr type="w" for="ch" forName="Child2" refType="w" fact="0.1469"/>
              <dgm:constr type="h" for="ch" forName="Child2" refType="h" fact="0.3124"/>
              <dgm:constr type="r" for="ch" forName="Accent1" refType="w" fact="1.003"/>
              <dgm:constr type="t" for="ch" forName="Accent1" refType="h" fact="-0.0109"/>
              <dgm:constr type="w" for="ch" forName="Accent1" refType="w" fact="0.2226"/>
              <dgm:constr type="h" for="ch" forName="Accent1" refType="h" fact="0.806"/>
              <dgm:constr type="r" for="ch" forName="ParentBackground1" refType="w" fact="0.9652"/>
              <dgm:constr type="t" for="ch" forName="ParentBackground1" refType="h" fact="0.1262"/>
              <dgm:constr type="w" for="ch" forName="ParentBackground1" refType="w" fact="0.1469"/>
              <dgm:constr type="h" for="ch" forName="ParentBackground1" refType="h" fact="0.5319"/>
              <dgm:constr type="r" for="ch" forName="Child1" refType="w" fact="0.9652"/>
              <dgm:constr type="t" for="ch" forName="Child1" refType="h" fact="0.6876"/>
              <dgm:constr type="w" for="ch" forName="Child1" refType="w" fact="0.1469"/>
              <dgm:constr type="h" for="ch" forName="Child1" refType="h" fact="0.3124"/>
            </dgm:constrLst>
          </dgm:if>
          <dgm:if name="Name23" axis="ch" ptType="node" func="cnt" op="equ" val="7">
            <dgm:alg type="composite">
              <dgm:param type="ar" val="4.210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r" for="ch" forName="Parent7" refType="w" fact="0.1128"/>
              <dgm:constr type="t" for="ch" forName="Parent7" refType="h" fact="0.2022"/>
              <dgm:constr type="w" for="ch" forName="Parent7" refType="w" fact="0.0902"/>
              <dgm:constr type="h" for="ch" forName="Parent7" refType="h" fact="0.3799"/>
              <dgm:constr type="r" for="ch" forName="Parent6" refType="w" fact="0.2527"/>
              <dgm:constr type="t" for="ch" forName="Parent6" refType="h" fact="0.2022"/>
              <dgm:constr type="w" for="ch" forName="Parent6" refType="w" fact="0.0902"/>
              <dgm:constr type="h" for="ch" forName="Parent6" refType="h" fact="0.3799"/>
              <dgm:constr type="r" for="ch" forName="Parent5" refType="w" fact="0.3925"/>
              <dgm:constr type="t" for="ch" forName="Parent5" refType="h" fact="0.2022"/>
              <dgm:constr type="w" for="ch" forName="Parent5" refType="w" fact="0.0902"/>
              <dgm:constr type="h" for="ch" forName="Parent5" refType="h" fact="0.3799"/>
              <dgm:constr type="r" for="ch" forName="Parent4" refType="w" fact="0.5324"/>
              <dgm:constr type="t" for="ch" forName="Parent4" refType="h" fact="0.2022"/>
              <dgm:constr type="w" for="ch" forName="Parent4" refType="w" fact="0.0902"/>
              <dgm:constr type="h" for="ch" forName="Parent4" refType="h" fact="0.3799"/>
              <dgm:constr type="r" for="ch" forName="Parent3" refType="w" fact="0.6723"/>
              <dgm:constr type="t" for="ch" forName="Parent3" refType="h" fact="0.2022"/>
              <dgm:constr type="w" for="ch" forName="Parent3" refType="w" fact="0.0902"/>
              <dgm:constr type="h" for="ch" forName="Parent3" refType="h" fact="0.3799"/>
              <dgm:constr type="r" for="ch" forName="Parent2" refType="w" fact="0.8121"/>
              <dgm:constr type="t" for="ch" forName="Parent2" refType="h" fact="0.2022"/>
              <dgm:constr type="w" for="ch" forName="Parent2" refType="w" fact="0.0902"/>
              <dgm:constr type="h" for="ch" forName="Parent2" refType="h" fact="0.3799"/>
              <dgm:constr type="r" for="ch" forName="Parent1" refType="w" fact="0.952"/>
              <dgm:constr type="t" for="ch" forName="Parent1" refType="h" fact="0.2022"/>
              <dgm:constr type="w" for="ch" forName="Parent1" refType="w" fact="0.0902"/>
              <dgm:constr type="h" for="ch" forName="Parent1" refType="h" fact="0.3799"/>
              <dgm:constr type="r" for="ch" forName="Accent7" refType="w" fact="0.1354"/>
              <dgm:constr type="t" for="ch" forName="Accent7" refType="h" fact="0.1072"/>
              <dgm:constr type="w" for="ch" forName="Accent7" refType="w" fact="0.1354"/>
              <dgm:constr type="h" for="ch" forName="Accent7" refType="h" fact="0.5699"/>
              <dgm:constr type="r" for="ch" forName="ParentBackground7" refType="w" fact="0.1308"/>
              <dgm:constr type="t" for="ch" forName="ParentBackground7" refType="h" fact="0.1262"/>
              <dgm:constr type="w" for="ch" forName="ParentBackground7" refType="w" fact="0.1263"/>
              <dgm:constr type="h" for="ch" forName="ParentBackground7" refType="h" fact="0.5319"/>
              <dgm:constr type="r" for="ch" forName="Child7" refType="w" fact="0.1308"/>
              <dgm:constr type="t" for="ch" forName="Child7" refType="h" fact="0.6876"/>
              <dgm:constr type="w" for="ch" forName="Child7" refType="w" fact="0.1263"/>
              <dgm:constr type="h" for="ch" forName="Child7" refType="h" fact="0.3124"/>
              <dgm:constr type="r" for="ch" forName="Accent6" refType="w" fact="0.3033"/>
              <dgm:constr type="t" for="ch" forName="Accent6" refType="h" fact="-0.0109"/>
              <dgm:constr type="w" for="ch" forName="Accent6" refType="w" fact="0.1915"/>
              <dgm:constr type="h" for="ch" forName="Accent6" refType="h" fact="0.806"/>
              <dgm:constr type="r" for="ch" forName="ParentBackground6" refType="w" fact="0.2707"/>
              <dgm:constr type="t" for="ch" forName="ParentBackground6" refType="h" fact="0.1262"/>
              <dgm:constr type="w" for="ch" forName="ParentBackground6" refType="w" fact="0.1263"/>
              <dgm:constr type="h" for="ch" forName="ParentBackground6" refType="h" fact="0.5319"/>
              <dgm:constr type="r" for="ch" forName="Child6" refType="w" fact="0.2707"/>
              <dgm:constr type="t" for="ch" forName="Child6" refType="h" fact="0.6876"/>
              <dgm:constr type="w" for="ch" forName="Child6" refType="w" fact="0.1263"/>
              <dgm:constr type="h" for="ch" forName="Child6" refType="h" fact="0.3124"/>
              <dgm:constr type="r" for="ch" forName="Accent5" refType="w" fact="0.4431"/>
              <dgm:constr type="t" for="ch" forName="Accent5" refType="h" fact="-0.0109"/>
              <dgm:constr type="w" for="ch" forName="Accent5" refType="w" fact="0.1915"/>
              <dgm:constr type="h" for="ch" forName="Accent5" refType="h" fact="0.806"/>
              <dgm:constr type="r" for="ch" forName="ParentBackground5" refType="w" fact="0.4106"/>
              <dgm:constr type="t" for="ch" forName="ParentBackground5" refType="h" fact="0.1262"/>
              <dgm:constr type="w" for="ch" forName="ParentBackground5" refType="w" fact="0.1263"/>
              <dgm:constr type="h" for="ch" forName="ParentBackground5" refType="h" fact="0.5319"/>
              <dgm:constr type="r" for="ch" forName="Child5" refType="w" fact="0.4106"/>
              <dgm:constr type="t" for="ch" forName="Child5" refType="h" fact="0.6876"/>
              <dgm:constr type="w" for="ch" forName="Child5" refType="w" fact="0.1263"/>
              <dgm:constr type="h" for="ch" forName="Child5" refType="h" fact="0.3124"/>
              <dgm:constr type="r" for="ch" forName="Accent4" refType="w" fact="0.583"/>
              <dgm:constr type="t" for="ch" forName="Accent4" refType="h" fact="-0.0109"/>
              <dgm:constr type="w" for="ch" forName="Accent4" refType="w" fact="0.1915"/>
              <dgm:constr type="h" for="ch" forName="Accent4" refType="h" fact="0.806"/>
              <dgm:constr type="r" for="ch" forName="ParentBackground4" refType="w" fact="0.5504"/>
              <dgm:constr type="t" for="ch" forName="ParentBackground4" refType="h" fact="0.1262"/>
              <dgm:constr type="w" for="ch" forName="ParentBackground4" refType="w" fact="0.1263"/>
              <dgm:constr type="h" for="ch" forName="ParentBackground4" refType="h" fact="0.5319"/>
              <dgm:constr type="r" for="ch" forName="Child4" refType="w" fact="0.5504"/>
              <dgm:constr type="t" for="ch" forName="Child4" refType="h" fact="0.6876"/>
              <dgm:constr type="w" for="ch" forName="Child4" refType="w" fact="0.1263"/>
              <dgm:constr type="h" for="ch" forName="Child4" refType="h" fact="0.3124"/>
              <dgm:constr type="r" for="ch" forName="Accent3" refType="w" fact="0.7229"/>
              <dgm:constr type="t" for="ch" forName="Accent3" refType="h" fact="-0.0109"/>
              <dgm:constr type="w" for="ch" forName="Accent3" refType="w" fact="0.1915"/>
              <dgm:constr type="h" for="ch" forName="Accent3" refType="h" fact="0.806"/>
              <dgm:constr type="r" for="ch" forName="ParentBackground3" refType="w" fact="0.6903"/>
              <dgm:constr type="t" for="ch" forName="ParentBackground3" refType="h" fact="0.1262"/>
              <dgm:constr type="w" for="ch" forName="ParentBackground3" refType="w" fact="0.1263"/>
              <dgm:constr type="h" for="ch" forName="ParentBackground3" refType="h" fact="0.5319"/>
              <dgm:constr type="r" for="ch" forName="Child3" refType="w" fact="0.6903"/>
              <dgm:constr type="t" for="ch" forName="Child3" refType="h" fact="0.6876"/>
              <dgm:constr type="w" for="ch" forName="Child3" refType="w" fact="0.1263"/>
              <dgm:constr type="h" for="ch" forName="Child3" refType="h" fact="0.3124"/>
              <dgm:constr type="r" for="ch" forName="Accent2" refType="w" fact="0.8627"/>
              <dgm:constr type="t" for="ch" forName="Accent2" refType="h" fact="-0.0109"/>
              <dgm:constr type="w" for="ch" forName="Accent2" refType="w" fact="0.1915"/>
              <dgm:constr type="h" for="ch" forName="Accent2" refType="h" fact="0.806"/>
              <dgm:constr type="r" for="ch" forName="ParentBackground2" refType="w" fact="0.8302"/>
              <dgm:constr type="t" for="ch" forName="ParentBackground2" refType="h" fact="0.1262"/>
              <dgm:constr type="w" for="ch" forName="ParentBackground2" refType="w" fact="0.1263"/>
              <dgm:constr type="h" for="ch" forName="ParentBackground2" refType="h" fact="0.5319"/>
              <dgm:constr type="r" for="ch" forName="Child2" refType="w" fact="0.8302"/>
              <dgm:constr type="t" for="ch" forName="Child2" refType="h" fact="0.6876"/>
              <dgm:constr type="w" for="ch" forName="Child2" refType="w" fact="0.1263"/>
              <dgm:constr type="h" for="ch" forName="Child2" refType="h" fact="0.3124"/>
              <dgm:constr type="r" for="ch" forName="Accent1" refType="w" fact="1.0026"/>
              <dgm:constr type="t" for="ch" forName="Accent1" refType="h" fact="-0.0109"/>
              <dgm:constr type="w" for="ch" forName="Accent1" refType="w" fact="0.1915"/>
              <dgm:constr type="h" for="ch" forName="Accent1" refType="h" fact="0.806"/>
              <dgm:constr type="r" for="ch" forName="ParentBackground1" refType="w" fact="0.97"/>
              <dgm:constr type="t" for="ch" forName="ParentBackground1" refType="h" fact="0.1262"/>
              <dgm:constr type="w" for="ch" forName="ParentBackground1" refType="w" fact="0.1263"/>
              <dgm:constr type="h" for="ch" forName="ParentBackground1" refType="h" fact="0.5319"/>
              <dgm:constr type="r" for="ch" forName="Child1" refType="w" fact="0.97"/>
              <dgm:constr type="t" for="ch" forName="Child1" refType="h" fact="0.6876"/>
              <dgm:constr type="w" for="ch" forName="Child1" refType="w" fact="0.1263"/>
              <dgm:constr type="h" for="ch" forName="Child1" refType="h" fact="0.3124"/>
            </dgm:constrLst>
          </dgm:if>
          <dgm:if name="Name24" axis="ch" ptType="node" func="cnt" op="equ" val="8">
            <dgm:alg type="composite">
              <dgm:param type="ar" val="4.7991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r" for="ch" forName="Parent8" refType="w" fact="0.099"/>
              <dgm:constr type="t" for="ch" forName="Parent8" refType="h" fact="0.2022"/>
              <dgm:constr type="w" for="ch" forName="Parent8" refType="w" fact="0.0792"/>
              <dgm:constr type="h" for="ch" forName="Parent8" refType="h" fact="0.3799"/>
              <dgm:constr type="r" for="ch" forName="Parent7" refType="w" fact="0.2217"/>
              <dgm:constr type="t" for="ch" forName="Parent7" refType="h" fact="0.2022"/>
              <dgm:constr type="w" for="ch" forName="Parent7" refType="w" fact="0.0792"/>
              <dgm:constr type="h" for="ch" forName="Parent7" refType="h" fact="0.3799"/>
              <dgm:constr type="r" for="ch" forName="Parent6" refType="w" fact="0.3444"/>
              <dgm:constr type="t" for="ch" forName="Parent6" refType="h" fact="0.2022"/>
              <dgm:constr type="w" for="ch" forName="Parent6" refType="w" fact="0.0792"/>
              <dgm:constr type="h" for="ch" forName="Parent6" refType="h" fact="0.3799"/>
              <dgm:constr type="r" for="ch" forName="Parent5" refType="w" fact="0.4671"/>
              <dgm:constr type="t" for="ch" forName="Parent5" refType="h" fact="0.2022"/>
              <dgm:constr type="w" for="ch" forName="Parent5" refType="w" fact="0.0792"/>
              <dgm:constr type="h" for="ch" forName="Parent5" refType="h" fact="0.3799"/>
              <dgm:constr type="r" for="ch" forName="Parent4" refType="w" fact="0.5898"/>
              <dgm:constr type="t" for="ch" forName="Parent4" refType="h" fact="0.2022"/>
              <dgm:constr type="w" for="ch" forName="Parent4" refType="w" fact="0.0792"/>
              <dgm:constr type="h" for="ch" forName="Parent4" refType="h" fact="0.3799"/>
              <dgm:constr type="r" for="ch" forName="Parent3" refType="w" fact="0.7125"/>
              <dgm:constr type="t" for="ch" forName="Parent3" refType="h" fact="0.2022"/>
              <dgm:constr type="w" for="ch" forName="Parent3" refType="w" fact="0.0792"/>
              <dgm:constr type="h" for="ch" forName="Parent3" refType="h" fact="0.3799"/>
              <dgm:constr type="r" for="ch" forName="Parent2" refType="w" fact="0.8352"/>
              <dgm:constr type="t" for="ch" forName="Parent2" refType="h" fact="0.2022"/>
              <dgm:constr type="w" for="ch" forName="Parent2" refType="w" fact="0.0792"/>
              <dgm:constr type="h" for="ch" forName="Parent2" refType="h" fact="0.3799"/>
              <dgm:constr type="r" for="ch" forName="Parent1" refType="w" fact="0.9579"/>
              <dgm:constr type="t" for="ch" forName="Parent1" refType="h" fact="0.2022"/>
              <dgm:constr type="w" for="ch" forName="Parent1" refType="w" fact="0.0792"/>
              <dgm:constr type="h" for="ch" forName="Parent1" refType="h" fact="0.3799"/>
              <dgm:constr type="r" for="ch" forName="Accent8" refType="w" fact="0.1187"/>
              <dgm:constr type="t" for="ch" forName="Accent8" refType="h" fact="0.1072"/>
              <dgm:constr type="w" for="ch" forName="Accent8" refType="w" fact="0.1187"/>
              <dgm:constr type="h" for="ch" forName="Accent8" refType="h" fact="0.5699"/>
              <dgm:constr type="r" for="ch" forName="ParentBackground8" refType="w" fact="0.1148"/>
              <dgm:constr type="t" for="ch" forName="ParentBackground8" refType="h" fact="0.1262"/>
              <dgm:constr type="w" for="ch" forName="ParentBackground8" refType="w" fact="0.1108"/>
              <dgm:constr type="h" for="ch" forName="ParentBackground8" refType="h" fact="0.5319"/>
              <dgm:constr type="r" for="ch" forName="Child8" refType="w" fact="0.1148"/>
              <dgm:constr type="t" for="ch" forName="Child8" refType="h" fact="0.6876"/>
              <dgm:constr type="w" for="ch" forName="Child8" refType="w" fact="0.1108"/>
              <dgm:constr type="h" for="ch" forName="Child8" refType="h" fact="0.3124"/>
              <dgm:constr type="r" for="ch" forName="Accent7" refType="w" fact="0.2661"/>
              <dgm:constr type="t" for="ch" forName="Accent7" refType="h" fact="-0.0109"/>
              <dgm:constr type="w" for="ch" forName="Accent7" refType="w" fact="0.1679"/>
              <dgm:constr type="h" for="ch" forName="Accent7" refType="h" fact="0.806"/>
              <dgm:constr type="r" for="ch" forName="ParentBackground7" refType="w" fact="0.2375"/>
              <dgm:constr type="t" for="ch" forName="ParentBackground7" refType="h" fact="0.1262"/>
              <dgm:constr type="w" for="ch" forName="ParentBackground7" refType="w" fact="0.1108"/>
              <dgm:constr type="h" for="ch" forName="ParentBackground7" refType="h" fact="0.5319"/>
              <dgm:constr type="r" for="ch" forName="Child7" refType="w" fact="0.2375"/>
              <dgm:constr type="t" for="ch" forName="Child7" refType="h" fact="0.6876"/>
              <dgm:constr type="w" for="ch" forName="Child7" refType="w" fact="0.1108"/>
              <dgm:constr type="h" for="ch" forName="Child7" refType="h" fact="0.3124"/>
              <dgm:constr type="r" for="ch" forName="Accent6" refType="w" fact="0.3888"/>
              <dgm:constr type="t" for="ch" forName="Accent6" refType="h" fact="-0.0109"/>
              <dgm:constr type="w" for="ch" forName="Accent6" refType="w" fact="0.1679"/>
              <dgm:constr type="h" for="ch" forName="Accent6" refType="h" fact="0.806"/>
              <dgm:constr type="r" for="ch" forName="ParentBackground6" refType="w" fact="0.3602"/>
              <dgm:constr type="t" for="ch" forName="ParentBackground6" refType="h" fact="0.1262"/>
              <dgm:constr type="w" for="ch" forName="ParentBackground6" refType="w" fact="0.1108"/>
              <dgm:constr type="h" for="ch" forName="ParentBackground6" refType="h" fact="0.5319"/>
              <dgm:constr type="r" for="ch" forName="Child6" refType="w" fact="0.3602"/>
              <dgm:constr type="t" for="ch" forName="Child6" refType="h" fact="0.6876"/>
              <dgm:constr type="w" for="ch" forName="Child6" refType="w" fact="0.1108"/>
              <dgm:constr type="h" for="ch" forName="Child6" refType="h" fact="0.3124"/>
              <dgm:constr type="r" for="ch" forName="Accent5" refType="w" fact="0.5115"/>
              <dgm:constr type="t" for="ch" forName="Accent5" refType="h" fact="-0.0109"/>
              <dgm:constr type="w" for="ch" forName="Accent5" refType="w" fact="0.1679"/>
              <dgm:constr type="h" for="ch" forName="Accent5" refType="h" fact="0.806"/>
              <dgm:constr type="r" for="ch" forName="ParentBackground5" refType="w" fact="0.4829"/>
              <dgm:constr type="t" for="ch" forName="ParentBackground5" refType="h" fact="0.1262"/>
              <dgm:constr type="w" for="ch" forName="ParentBackground5" refType="w" fact="0.1108"/>
              <dgm:constr type="h" for="ch" forName="ParentBackground5" refType="h" fact="0.5319"/>
              <dgm:constr type="r" for="ch" forName="Child5" refType="w" fact="0.4829"/>
              <dgm:constr type="t" for="ch" forName="Child5" refType="h" fact="0.6876"/>
              <dgm:constr type="w" for="ch" forName="Child5" refType="w" fact="0.1108"/>
              <dgm:constr type="h" for="ch" forName="Child5" refType="h" fact="0.3124"/>
              <dgm:constr type="r" for="ch" forName="Accent4" refType="w" fact="0.6342"/>
              <dgm:constr type="t" for="ch" forName="Accent4" refType="h" fact="-0.0109"/>
              <dgm:constr type="w" for="ch" forName="Accent4" refType="w" fact="0.1679"/>
              <dgm:constr type="h" for="ch" forName="Accent4" refType="h" fact="0.806"/>
              <dgm:constr type="r" for="ch" forName="ParentBackground4" refType="w" fact="0.6056"/>
              <dgm:constr type="t" for="ch" forName="ParentBackground4" refType="h" fact="0.1262"/>
              <dgm:constr type="w" for="ch" forName="ParentBackground4" refType="w" fact="0.1108"/>
              <dgm:constr type="h" for="ch" forName="ParentBackground4" refType="h" fact="0.5319"/>
              <dgm:constr type="r" for="ch" forName="Child4" refType="w" fact="0.6056"/>
              <dgm:constr type="t" for="ch" forName="Child4" refType="h" fact="0.6876"/>
              <dgm:constr type="w" for="ch" forName="Child4" refType="w" fact="0.1108"/>
              <dgm:constr type="h" for="ch" forName="Child4" refType="h" fact="0.3124"/>
              <dgm:constr type="r" for="ch" forName="Accent3" refType="w" fact="0.7569"/>
              <dgm:constr type="t" for="ch" forName="Accent3" refType="h" fact="-0.0109"/>
              <dgm:constr type="w" for="ch" forName="Accent3" refType="w" fact="0.1679"/>
              <dgm:constr type="h" for="ch" forName="Accent3" refType="h" fact="0.806"/>
              <dgm:constr type="r" for="ch" forName="ParentBackground3" refType="w" fact="0.7283"/>
              <dgm:constr type="t" for="ch" forName="ParentBackground3" refType="h" fact="0.1262"/>
              <dgm:constr type="w" for="ch" forName="ParentBackground3" refType="w" fact="0.1108"/>
              <dgm:constr type="h" for="ch" forName="ParentBackground3" refType="h" fact="0.5319"/>
              <dgm:constr type="r" for="ch" forName="Child3" refType="w" fact="0.7283"/>
              <dgm:constr type="t" for="ch" forName="Child3" refType="h" fact="0.6876"/>
              <dgm:constr type="w" for="ch" forName="Child3" refType="w" fact="0.1108"/>
              <dgm:constr type="h" for="ch" forName="Child3" refType="h" fact="0.3124"/>
              <dgm:constr type="r" for="ch" forName="Accent2" refType="w" fact="0.8796"/>
              <dgm:constr type="t" for="ch" forName="Accent2" refType="h" fact="-0.0109"/>
              <dgm:constr type="w" for="ch" forName="Accent2" refType="w" fact="0.1679"/>
              <dgm:constr type="h" for="ch" forName="Accent2" refType="h" fact="0.806"/>
              <dgm:constr type="r" for="ch" forName="ParentBackground2" refType="w" fact="0.851"/>
              <dgm:constr type="t" for="ch" forName="ParentBackground2" refType="h" fact="0.1262"/>
              <dgm:constr type="w" for="ch" forName="ParentBackground2" refType="w" fact="0.1108"/>
              <dgm:constr type="h" for="ch" forName="ParentBackground2" refType="h" fact="0.5319"/>
              <dgm:constr type="r" for="ch" forName="Child2" refType="w" fact="0.851"/>
              <dgm:constr type="t" for="ch" forName="Child2" refType="h" fact="0.6876"/>
              <dgm:constr type="w" for="ch" forName="Child2" refType="w" fact="0.1108"/>
              <dgm:constr type="h" for="ch" forName="Child2" refType="h" fact="0.3124"/>
              <dgm:constr type="r" for="ch" forName="Accent1" refType="w" fact="1.0023"/>
              <dgm:constr type="t" for="ch" forName="Accent1" refType="h" fact="-0.0109"/>
              <dgm:constr type="w" for="ch" forName="Accent1" refType="w" fact="0.1679"/>
              <dgm:constr type="h" for="ch" forName="Accent1" refType="h" fact="0.806"/>
              <dgm:constr type="r" for="ch" forName="ParentBackground1" refType="w" fact="0.9737"/>
              <dgm:constr type="t" for="ch" forName="ParentBackground1" refType="h" fact="0.1262"/>
              <dgm:constr type="w" for="ch" forName="ParentBackground1" refType="w" fact="0.1108"/>
              <dgm:constr type="h" for="ch" forName="ParentBackground1" refType="h" fact="0.5319"/>
              <dgm:constr type="r" for="ch" forName="Child1" refType="w" fact="0.9737"/>
              <dgm:constr type="t" for="ch" forName="Child1" refType="h" fact="0.6876"/>
              <dgm:constr type="w" for="ch" forName="Child1" refType="w" fact="0.1108"/>
              <dgm:constr type="h" for="ch" forName="Child1" refType="h" fact="0.3124"/>
            </dgm:constrLst>
          </dgm:if>
          <dgm:if name="Name25" axis="ch" ptType="node" func="cnt" op="equ" val="9">
            <dgm:alg type="composite">
              <dgm:param type="ar" val="5.38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r" for="ch" forName="Parent9" refType="w" fact="0.0881"/>
              <dgm:constr type="t" for="ch" forName="Parent9" refType="h" fact="0.2022"/>
              <dgm:constr type="w" for="ch" forName="Parent9" refType="w" fact="0.0705"/>
              <dgm:constr type="h" for="ch" forName="Parent9" refType="h" fact="0.3799"/>
              <dgm:constr type="r" for="ch" forName="Parent8" refType="w" fact="0.1974"/>
              <dgm:constr type="t" for="ch" forName="Parent8" refType="h" fact="0.2022"/>
              <dgm:constr type="w" for="ch" forName="Parent8" refType="w" fact="0.0705"/>
              <dgm:constr type="h" for="ch" forName="Parent8" refType="h" fact="0.3799"/>
              <dgm:constr type="r" for="ch" forName="Parent7" refType="w" fact="0.3067"/>
              <dgm:constr type="t" for="ch" forName="Parent7" refType="h" fact="0.2022"/>
              <dgm:constr type="w" for="ch" forName="Parent7" refType="w" fact="0.0705"/>
              <dgm:constr type="h" for="ch" forName="Parent7" refType="h" fact="0.3799"/>
              <dgm:constr type="r" for="ch" forName="Parent6" refType="w" fact="0.416"/>
              <dgm:constr type="t" for="ch" forName="Parent6" refType="h" fact="0.2022"/>
              <dgm:constr type="w" for="ch" forName="Parent6" refType="w" fact="0.0705"/>
              <dgm:constr type="h" for="ch" forName="Parent6" refType="h" fact="0.3799"/>
              <dgm:constr type="r" for="ch" forName="Parent5" refType="w" fact="0.5253"/>
              <dgm:constr type="t" for="ch" forName="Parent5" refType="h" fact="0.2022"/>
              <dgm:constr type="w" for="ch" forName="Parent5" refType="w" fact="0.0705"/>
              <dgm:constr type="h" for="ch" forName="Parent5" refType="h" fact="0.3799"/>
              <dgm:constr type="r" for="ch" forName="Parent4" refType="w" fact="0.6346"/>
              <dgm:constr type="t" for="ch" forName="Parent4" refType="h" fact="0.2022"/>
              <dgm:constr type="w" for="ch" forName="Parent4" refType="w" fact="0.0705"/>
              <dgm:constr type="h" for="ch" forName="Parent4" refType="h" fact="0.3799"/>
              <dgm:constr type="r" for="ch" forName="Parent3" refType="w" fact="0.7439"/>
              <dgm:constr type="t" for="ch" forName="Parent3" refType="h" fact="0.2022"/>
              <dgm:constr type="w" for="ch" forName="Parent3" refType="w" fact="0.0705"/>
              <dgm:constr type="h" for="ch" forName="Parent3" refType="h" fact="0.3799"/>
              <dgm:constr type="r" for="ch" forName="Parent2" refType="w" fact="0.8532"/>
              <dgm:constr type="t" for="ch" forName="Parent2" refType="h" fact="0.2022"/>
              <dgm:constr type="w" for="ch" forName="Parent2" refType="w" fact="0.0705"/>
              <dgm:constr type="h" for="ch" forName="Parent2" refType="h" fact="0.3799"/>
              <dgm:constr type="r" for="ch" forName="Parent1" refType="w" fact="0.9625"/>
              <dgm:constr type="t" for="ch" forName="Parent1" refType="h" fact="0.2022"/>
              <dgm:constr type="w" for="ch" forName="Parent1" refType="w" fact="0.0705"/>
              <dgm:constr type="h" for="ch" forName="Parent1" refType="h" fact="0.3799"/>
              <dgm:constr type="r" for="ch" forName="Accent9" refType="w" fact="0.1058"/>
              <dgm:constr type="t" for="ch" forName="Accent9" refType="h" fact="0.1072"/>
              <dgm:constr type="w" for="ch" forName="Accent9" refType="w" fact="0.1058"/>
              <dgm:constr type="h" for="ch" forName="Accent9" refType="h" fact="0.5699"/>
              <dgm:constr type="r" for="ch" forName="ParentBackground9" refType="w" fact="0.1022"/>
              <dgm:constr type="t" for="ch" forName="ParentBackground9" refType="h" fact="0.1262"/>
              <dgm:constr type="w" for="ch" forName="ParentBackground9" refType="w" fact="0.0987"/>
              <dgm:constr type="h" for="ch" forName="ParentBackground9" refType="h" fact="0.5319"/>
              <dgm:constr type="r" for="ch" forName="Child9" refType="w" fact="0.1022"/>
              <dgm:constr type="t" for="ch" forName="Child9" refType="h" fact="0.6876"/>
              <dgm:constr type="w" for="ch" forName="Child9" refType="w" fact="0.0987"/>
              <dgm:constr type="h" for="ch" forName="Child9" refType="h" fact="0.3124"/>
              <dgm:constr type="r" for="ch" forName="Accent8" refType="w" fact="0.237"/>
              <dgm:constr type="t" for="ch" forName="Accent8" refType="h" fact="-0.0109"/>
              <dgm:constr type="w" for="ch" forName="Accent8" refType="w" fact="0.1496"/>
              <dgm:constr type="h" for="ch" forName="Accent8" refType="h" fact="0.806"/>
              <dgm:constr type="r" for="ch" forName="ParentBackground8" refType="w" fact="0.2115"/>
              <dgm:constr type="t" for="ch" forName="ParentBackground8" refType="h" fact="0.1262"/>
              <dgm:constr type="w" for="ch" forName="ParentBackground8" refType="w" fact="0.0987"/>
              <dgm:constr type="h" for="ch" forName="ParentBackground8" refType="h" fact="0.5319"/>
              <dgm:constr type="r" for="ch" forName="Child8" refType="w" fact="0.2115"/>
              <dgm:constr type="t" for="ch" forName="Child8" refType="h" fact="0.6876"/>
              <dgm:constr type="w" for="ch" forName="Child8" refType="w" fact="0.0987"/>
              <dgm:constr type="h" for="ch" forName="Child8" refType="h" fact="0.3124"/>
              <dgm:constr type="r" for="ch" forName="Accent7" refType="w" fact="0.3462"/>
              <dgm:constr type="t" for="ch" forName="Accent7" refType="h" fact="-0.0109"/>
              <dgm:constr type="w" for="ch" forName="Accent7" refType="w" fact="0.1496"/>
              <dgm:constr type="h" for="ch" forName="Accent7" refType="h" fact="0.806"/>
              <dgm:constr type="r" for="ch" forName="ParentBackground7" refType="w" fact="0.3208"/>
              <dgm:constr type="t" for="ch" forName="ParentBackground7" refType="h" fact="0.1262"/>
              <dgm:constr type="w" for="ch" forName="ParentBackground7" refType="w" fact="0.0987"/>
              <dgm:constr type="h" for="ch" forName="ParentBackground7" refType="h" fact="0.5319"/>
              <dgm:constr type="r" for="ch" forName="Child7" refType="w" fact="0.3208"/>
              <dgm:constr type="t" for="ch" forName="Child7" refType="h" fact="0.6876"/>
              <dgm:constr type="w" for="ch" forName="Child7" refType="w" fact="0.0987"/>
              <dgm:constr type="h" for="ch" forName="Child7" refType="h" fact="0.3124"/>
              <dgm:constr type="r" for="ch" forName="Accent6" refType="w" fact="0.4555"/>
              <dgm:constr type="t" for="ch" forName="Accent6" refType="h" fact="-0.0109"/>
              <dgm:constr type="w" for="ch" forName="Accent6" refType="w" fact="0.1496"/>
              <dgm:constr type="h" for="ch" forName="Accent6" refType="h" fact="0.806"/>
              <dgm:constr type="r" for="ch" forName="ParentBackground6" refType="w" fact="0.4301"/>
              <dgm:constr type="t" for="ch" forName="ParentBackground6" refType="h" fact="0.1262"/>
              <dgm:constr type="w" for="ch" forName="ParentBackground6" refType="w" fact="0.0987"/>
              <dgm:constr type="h" for="ch" forName="ParentBackground6" refType="h" fact="0.5319"/>
              <dgm:constr type="r" for="ch" forName="Child6" refType="w" fact="0.4301"/>
              <dgm:constr type="t" for="ch" forName="Child6" refType="h" fact="0.6876"/>
              <dgm:constr type="w" for="ch" forName="Child6" refType="w" fact="0.0987"/>
              <dgm:constr type="h" for="ch" forName="Child6" refType="h" fact="0.3124"/>
              <dgm:constr type="r" for="ch" forName="Accent5" refType="w" fact="0.5648"/>
              <dgm:constr type="t" for="ch" forName="Accent5" refType="h" fact="-0.0109"/>
              <dgm:constr type="w" for="ch" forName="Accent5" refType="w" fact="0.1496"/>
              <dgm:constr type="h" for="ch" forName="Accent5" refType="h" fact="0.806"/>
              <dgm:constr type="r" for="ch" forName="ParentBackground5" refType="w" fact="0.5394"/>
              <dgm:constr type="t" for="ch" forName="ParentBackground5" refType="h" fact="0.1262"/>
              <dgm:constr type="w" for="ch" forName="ParentBackground5" refType="w" fact="0.0987"/>
              <dgm:constr type="h" for="ch" forName="ParentBackground5" refType="h" fact="0.5319"/>
              <dgm:constr type="r" for="ch" forName="Child5" refType="w" fact="0.5394"/>
              <dgm:constr type="t" for="ch" forName="Child5" refType="h" fact="0.6876"/>
              <dgm:constr type="w" for="ch" forName="Child5" refType="w" fact="0.0987"/>
              <dgm:constr type="h" for="ch" forName="Child5" refType="h" fact="0.3124"/>
              <dgm:constr type="r" for="ch" forName="Accent4" refType="w" fact="0.6741"/>
              <dgm:constr type="t" for="ch" forName="Accent4" refType="h" fact="-0.0109"/>
              <dgm:constr type="w" for="ch" forName="Accent4" refType="w" fact="0.1496"/>
              <dgm:constr type="h" for="ch" forName="Accent4" refType="h" fact="0.806"/>
              <dgm:constr type="r" for="ch" forName="ParentBackground4" refType="w" fact="0.6487"/>
              <dgm:constr type="t" for="ch" forName="ParentBackground4" refType="h" fact="0.1262"/>
              <dgm:constr type="w" for="ch" forName="ParentBackground4" refType="w" fact="0.0987"/>
              <dgm:constr type="h" for="ch" forName="ParentBackground4" refType="h" fact="0.5319"/>
              <dgm:constr type="r" for="ch" forName="Child4" refType="w" fact="0.6487"/>
              <dgm:constr type="t" for="ch" forName="Child4" refType="h" fact="0.6876"/>
              <dgm:constr type="w" for="ch" forName="Child4" refType="w" fact="0.0987"/>
              <dgm:constr type="h" for="ch" forName="Child4" refType="h" fact="0.3124"/>
              <dgm:constr type="r" for="ch" forName="Accent3" refType="w" fact="0.7834"/>
              <dgm:constr type="t" for="ch" forName="Accent3" refType="h" fact="-0.0109"/>
              <dgm:constr type="w" for="ch" forName="Accent3" refType="w" fact="0.1496"/>
              <dgm:constr type="h" for="ch" forName="Accent3" refType="h" fact="0.806"/>
              <dgm:constr type="r" for="ch" forName="ParentBackground3" refType="w" fact="0.758"/>
              <dgm:constr type="t" for="ch" forName="ParentBackground3" refType="h" fact="0.1262"/>
              <dgm:constr type="w" for="ch" forName="ParentBackground3" refType="w" fact="0.0987"/>
              <dgm:constr type="h" for="ch" forName="ParentBackground3" refType="h" fact="0.5319"/>
              <dgm:constr type="r" for="ch" forName="Child3" refType="w" fact="0.758"/>
              <dgm:constr type="t" for="ch" forName="Child3" refType="h" fact="0.6876"/>
              <dgm:constr type="w" for="ch" forName="Child3" refType="w" fact="0.0987"/>
              <dgm:constr type="h" for="ch" forName="Child3" refType="h" fact="0.3124"/>
              <dgm:constr type="r" for="ch" forName="Accent2" refType="w" fact="0.8927"/>
              <dgm:constr type="t" for="ch" forName="Accent2" refType="h" fact="-0.0109"/>
              <dgm:constr type="w" for="ch" forName="Accent2" refType="w" fact="0.1496"/>
              <dgm:constr type="h" for="ch" forName="Accent2" refType="h" fact="0.806"/>
              <dgm:constr type="r" for="ch" forName="ParentBackground2" refType="w" fact="0.8673"/>
              <dgm:constr type="t" for="ch" forName="ParentBackground2" refType="h" fact="0.1262"/>
              <dgm:constr type="w" for="ch" forName="ParentBackground2" refType="w" fact="0.0987"/>
              <dgm:constr type="h" for="ch" forName="ParentBackground2" refType="h" fact="0.5319"/>
              <dgm:constr type="r" for="ch" forName="Child2" refType="w" fact="0.8673"/>
              <dgm:constr type="t" for="ch" forName="Child2" refType="h" fact="0.6876"/>
              <dgm:constr type="w" for="ch" forName="Child2" refType="w" fact="0.0987"/>
              <dgm:constr type="h" for="ch" forName="Child2" refType="h" fact="0.3124"/>
              <dgm:constr type="r" for="ch" forName="Accent1" refType="w" fact="1.002"/>
              <dgm:constr type="t" for="ch" forName="Accent1" refType="h" fact="-0.0109"/>
              <dgm:constr type="w" for="ch" forName="Accent1" refType="w" fact="0.1496"/>
              <dgm:constr type="h" for="ch" forName="Accent1" refType="h" fact="0.806"/>
              <dgm:constr type="r" for="ch" forName="ParentBackground1" refType="w" fact="0.9765"/>
              <dgm:constr type="t" for="ch" forName="ParentBackground1" refType="h" fact="0.1262"/>
              <dgm:constr type="w" for="ch" forName="ParentBackground1" refType="w" fact="0.0987"/>
              <dgm:constr type="h" for="ch" forName="ParentBackground1" refType="h" fact="0.5319"/>
              <dgm:constr type="r" for="ch" forName="Child1" refType="w" fact="0.9765"/>
              <dgm:constr type="t" for="ch" forName="Child1" refType="h" fact="0.6876"/>
              <dgm:constr type="w" for="ch" forName="Child1" refType="w" fact="0.0987"/>
              <dgm:constr type="h" for="ch" forName="Child1" refType="h" fact="0.3124"/>
            </dgm:constrLst>
          </dgm:if>
          <dgm:if name="Name26" axis="ch" ptType="node" func="cnt" op="equ" val="10">
            <dgm:alg type="composite">
              <dgm:param type="ar" val="5.976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7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r" for="ch" forName="Parent10" refType="w" fact="0.0795"/>
              <dgm:constr type="t" for="ch" forName="Parent10" refType="h" fact="0.2022"/>
              <dgm:constr type="w" for="ch" forName="Parent10" refType="w" fact="0.0636"/>
              <dgm:constr type="h" for="ch" forName="Parent10" refType="h" fact="0.3799"/>
              <dgm:constr type="r" for="ch" forName="Parent9" refType="w" fact="0.178"/>
              <dgm:constr type="t" for="ch" forName="Parent9" refType="h" fact="0.2022"/>
              <dgm:constr type="w" for="ch" forName="Parent9" refType="w" fact="0.0636"/>
              <dgm:constr type="h" for="ch" forName="Parent9" refType="h" fact="0.3799"/>
              <dgm:constr type="r" for="ch" forName="Parent8" refType="w" fact="0.2765"/>
              <dgm:constr type="t" for="ch" forName="Parent8" refType="h" fact="0.2022"/>
              <dgm:constr type="w" for="ch" forName="Parent8" refType="w" fact="0.0636"/>
              <dgm:constr type="h" for="ch" forName="Parent8" refType="h" fact="0.3799"/>
              <dgm:constr type="r" for="ch" forName="Parent7" refType="w" fact="0.375"/>
              <dgm:constr type="t" for="ch" forName="Parent7" refType="h" fact="0.2022"/>
              <dgm:constr type="w" for="ch" forName="Parent7" refType="w" fact="0.0636"/>
              <dgm:constr type="h" for="ch" forName="Parent7" refType="h" fact="0.3799"/>
              <dgm:constr type="r" for="ch" forName="Parent6" refType="w" fact="0.4736"/>
              <dgm:constr type="t" for="ch" forName="Parent6" refType="h" fact="0.2022"/>
              <dgm:constr type="w" for="ch" forName="Parent6" refType="w" fact="0.0636"/>
              <dgm:constr type="h" for="ch" forName="Parent6" refType="h" fact="0.3799"/>
              <dgm:constr type="r" for="ch" forName="Parent5" refType="w" fact="0.5721"/>
              <dgm:constr type="t" for="ch" forName="Parent5" refType="h" fact="0.2022"/>
              <dgm:constr type="w" for="ch" forName="Parent5" refType="w" fact="0.0636"/>
              <dgm:constr type="h" for="ch" forName="Parent5" refType="h" fact="0.3799"/>
              <dgm:constr type="r" for="ch" forName="Parent4" refType="w" fact="0.6706"/>
              <dgm:constr type="t" for="ch" forName="Parent4" refType="h" fact="0.2022"/>
              <dgm:constr type="w" for="ch" forName="Parent4" refType="w" fact="0.0636"/>
              <dgm:constr type="h" for="ch" forName="Parent4" refType="h" fact="0.3799"/>
              <dgm:constr type="r" for="ch" forName="Parent3" refType="w" fact="0.7691"/>
              <dgm:constr type="t" for="ch" forName="Parent3" refType="h" fact="0.2022"/>
              <dgm:constr type="w" for="ch" forName="Parent3" refType="w" fact="0.0636"/>
              <dgm:constr type="h" for="ch" forName="Parent3" refType="h" fact="0.3799"/>
              <dgm:constr type="r" for="ch" forName="Parent2" refType="w" fact="0.8676"/>
              <dgm:constr type="t" for="ch" forName="Parent2" refType="h" fact="0.2022"/>
              <dgm:constr type="w" for="ch" forName="Parent2" refType="w" fact="0.0636"/>
              <dgm:constr type="h" for="ch" forName="Parent2" refType="h" fact="0.3799"/>
              <dgm:constr type="r" for="ch" forName="Parent1" refType="w" fact="0.9662"/>
              <dgm:constr type="t" for="ch" forName="Parent1" refType="h" fact="0.2022"/>
              <dgm:constr type="w" for="ch" forName="Parent1" refType="w" fact="0.0636"/>
              <dgm:constr type="h" for="ch" forName="Parent1" refType="h" fact="0.3799"/>
              <dgm:constr type="r" for="ch" forName="Accent10" refType="w" fact="0.0953"/>
              <dgm:constr type="t" for="ch" forName="Accent10" refType="h" fact="0.1072"/>
              <dgm:constr type="w" for="ch" forName="Accent10" refType="w" fact="0.0953"/>
              <dgm:constr type="h" for="ch" forName="Accent10" refType="h" fact="0.5699"/>
              <dgm:constr type="r" for="ch" forName="ParentBackground10" refType="w" fact="0.0922"/>
              <dgm:constr type="t" for="ch" forName="ParentBackground10" refType="h" fact="0.1262"/>
              <dgm:constr type="w" for="ch" forName="ParentBackground10" refType="w" fact="0.089"/>
              <dgm:constr type="h" for="ch" forName="ParentBackground10" refType="h" fact="0.5319"/>
              <dgm:constr type="r" for="ch" forName="Child10" refType="w" fact="0.0922"/>
              <dgm:constr type="t" for="ch" forName="Child10" refType="h" fact="0.6876"/>
              <dgm:constr type="w" for="ch" forName="Child10" refType="w" fact="0.089"/>
              <dgm:constr type="h" for="ch" forName="Child10" refType="h" fact="0.3124"/>
              <dgm:constr type="r" for="ch" forName="Accent9" refType="w" fact="0.2136"/>
              <dgm:constr type="t" for="ch" forName="Accent9" refType="h" fact="-0.0109"/>
              <dgm:constr type="w" for="ch" forName="Accent9" refType="w" fact="0.1348"/>
              <dgm:constr type="h" for="ch" forName="Accent9" refType="h" fact="0.806"/>
              <dgm:constr type="r" for="ch" forName="ParentBackground9" refType="w" fact="0.1907"/>
              <dgm:constr type="t" for="ch" forName="ParentBackground9" refType="h" fact="0.1262"/>
              <dgm:constr type="w" for="ch" forName="ParentBackground9" refType="w" fact="0.089"/>
              <dgm:constr type="h" for="ch" forName="ParentBackground9" refType="h" fact="0.5319"/>
              <dgm:constr type="r" for="ch" forName="Child9" refType="w" fact="0.1907"/>
              <dgm:constr type="t" for="ch" forName="Child9" refType="h" fact="0.6876"/>
              <dgm:constr type="w" for="ch" forName="Child9" refType="w" fact="0.089"/>
              <dgm:constr type="h" for="ch" forName="Child9" refType="h" fact="0.3124"/>
              <dgm:constr type="r" for="ch" forName="Accent8" refType="w" fact="0.3121"/>
              <dgm:constr type="t" for="ch" forName="Accent8" refType="h" fact="-0.0109"/>
              <dgm:constr type="w" for="ch" forName="Accent8" refType="w" fact="0.1348"/>
              <dgm:constr type="h" for="ch" forName="Accent8" refType="h" fact="0.806"/>
              <dgm:constr type="r" for="ch" forName="ParentBackground8" refType="w" fact="0.2892"/>
              <dgm:constr type="t" for="ch" forName="ParentBackground8" refType="h" fact="0.1262"/>
              <dgm:constr type="w" for="ch" forName="ParentBackground8" refType="w" fact="0.089"/>
              <dgm:constr type="h" for="ch" forName="ParentBackground8" refType="h" fact="0.5319"/>
              <dgm:constr type="r" for="ch" forName="Child8" refType="w" fact="0.2892"/>
              <dgm:constr type="t" for="ch" forName="Child8" refType="h" fact="0.6876"/>
              <dgm:constr type="w" for="ch" forName="Child8" refType="w" fact="0.089"/>
              <dgm:constr type="h" for="ch" forName="Child8" refType="h" fact="0.3124"/>
              <dgm:constr type="r" for="ch" forName="Accent7" refType="w" fact="0.4107"/>
              <dgm:constr type="t" for="ch" forName="Accent7" refType="h" fact="-0.0109"/>
              <dgm:constr type="w" for="ch" forName="Accent7" refType="w" fact="0.1348"/>
              <dgm:constr type="h" for="ch" forName="Accent7" refType="h" fact="0.806"/>
              <dgm:constr type="r" for="ch" forName="ParentBackground7" refType="w" fact="0.3877"/>
              <dgm:constr type="t" for="ch" forName="ParentBackground7" refType="h" fact="0.1262"/>
              <dgm:constr type="w" for="ch" forName="ParentBackground7" refType="w" fact="0.089"/>
              <dgm:constr type="h" for="ch" forName="ParentBackground7" refType="h" fact="0.5319"/>
              <dgm:constr type="r" for="ch" forName="Child7" refType="w" fact="0.3877"/>
              <dgm:constr type="t" for="ch" forName="Child7" refType="h" fact="0.6876"/>
              <dgm:constr type="w" for="ch" forName="Child7" refType="w" fact="0.089"/>
              <dgm:constr type="h" for="ch" forName="Child7" refType="h" fact="0.3124"/>
              <dgm:constr type="r" for="ch" forName="Accent6" refType="w" fact="0.5092"/>
              <dgm:constr type="t" for="ch" forName="Accent6" refType="h" fact="-0.0109"/>
              <dgm:constr type="w" for="ch" forName="Accent6" refType="w" fact="0.1348"/>
              <dgm:constr type="h" for="ch" forName="Accent6" refType="h" fact="0.806"/>
              <dgm:constr type="r" for="ch" forName="ParentBackground6" refType="w" fact="0.4863"/>
              <dgm:constr type="t" for="ch" forName="ParentBackground6" refType="h" fact="0.1262"/>
              <dgm:constr type="w" for="ch" forName="ParentBackground6" refType="w" fact="0.089"/>
              <dgm:constr type="h" for="ch" forName="ParentBackground6" refType="h" fact="0.5319"/>
              <dgm:constr type="r" for="ch" forName="Child6" refType="w" fact="0.4863"/>
              <dgm:constr type="t" for="ch" forName="Child6" refType="h" fact="0.6876"/>
              <dgm:constr type="w" for="ch" forName="Child6" refType="w" fact="0.089"/>
              <dgm:constr type="h" for="ch" forName="Child6" refType="h" fact="0.3124"/>
              <dgm:constr type="r" for="ch" forName="Accent5" refType="w" fact="0.6077"/>
              <dgm:constr type="t" for="ch" forName="Accent5" refType="h" fact="-0.0109"/>
              <dgm:constr type="w" for="ch" forName="Accent5" refType="w" fact="0.1348"/>
              <dgm:constr type="h" for="ch" forName="Accent5" refType="h" fact="0.806"/>
              <dgm:constr type="r" for="ch" forName="ParentBackground5" refType="w" fact="0.5848"/>
              <dgm:constr type="t" for="ch" forName="ParentBackground5" refType="h" fact="0.1262"/>
              <dgm:constr type="w" for="ch" forName="ParentBackground5" refType="w" fact="0.089"/>
              <dgm:constr type="h" for="ch" forName="ParentBackground5" refType="h" fact="0.5319"/>
              <dgm:constr type="r" for="ch" forName="Child5" refType="w" fact="0.5848"/>
              <dgm:constr type="t" for="ch" forName="Child5" refType="h" fact="0.6876"/>
              <dgm:constr type="w" for="ch" forName="Child5" refType="w" fact="0.089"/>
              <dgm:constr type="h" for="ch" forName="Child5" refType="h" fact="0.3124"/>
              <dgm:constr type="r" for="ch" forName="Accent4" refType="w" fact="0.7062"/>
              <dgm:constr type="t" for="ch" forName="Accent4" refType="h" fact="-0.0109"/>
              <dgm:constr type="w" for="ch" forName="Accent4" refType="w" fact="0.1348"/>
              <dgm:constr type="h" for="ch" forName="Accent4" refType="h" fact="0.806"/>
              <dgm:constr type="r" for="ch" forName="ParentBackground4" refType="w" fact="0.6833"/>
              <dgm:constr type="t" for="ch" forName="ParentBackground4" refType="h" fact="0.1262"/>
              <dgm:constr type="w" for="ch" forName="ParentBackground4" refType="w" fact="0.089"/>
              <dgm:constr type="h" for="ch" forName="ParentBackground4" refType="h" fact="0.5319"/>
              <dgm:constr type="r" for="ch" forName="Child4" refType="w" fact="0.6833"/>
              <dgm:constr type="t" for="ch" forName="Child4" refType="h" fact="0.6876"/>
              <dgm:constr type="w" for="ch" forName="Child4" refType="w" fact="0.089"/>
              <dgm:constr type="h" for="ch" forName="Child4" refType="h" fact="0.3124"/>
              <dgm:constr type="r" for="ch" forName="Accent3" refType="w" fact="0.8048"/>
              <dgm:constr type="t" for="ch" forName="Accent3" refType="h" fact="-0.0109"/>
              <dgm:constr type="w" for="ch" forName="Accent3" refType="w" fact="0.1348"/>
              <dgm:constr type="h" for="ch" forName="Accent3" refType="h" fact="0.806"/>
              <dgm:constr type="r" for="ch" forName="ParentBackground3" refType="w" fact="0.7818"/>
              <dgm:constr type="t" for="ch" forName="ParentBackground3" refType="h" fact="0.1262"/>
              <dgm:constr type="w" for="ch" forName="ParentBackground3" refType="w" fact="0.089"/>
              <dgm:constr type="h" for="ch" forName="ParentBackground3" refType="h" fact="0.5319"/>
              <dgm:constr type="r" for="ch" forName="Child3" refType="w" fact="0.7818"/>
              <dgm:constr type="t" for="ch" forName="Child3" refType="h" fact="0.6876"/>
              <dgm:constr type="w" for="ch" forName="Child3" refType="w" fact="0.089"/>
              <dgm:constr type="h" for="ch" forName="Child3" refType="h" fact="0.3124"/>
              <dgm:constr type="r" for="ch" forName="Accent2" refType="w" fact="0.9033"/>
              <dgm:constr type="t" for="ch" forName="Accent2" refType="h" fact="-0.0109"/>
              <dgm:constr type="w" for="ch" forName="Accent2" refType="w" fact="0.1348"/>
              <dgm:constr type="h" for="ch" forName="Accent2" refType="h" fact="0.806"/>
              <dgm:constr type="r" for="ch" forName="ParentBackground2" refType="w" fact="0.8804"/>
              <dgm:constr type="t" for="ch" forName="ParentBackground2" refType="h" fact="0.1262"/>
              <dgm:constr type="w" for="ch" forName="ParentBackground2" refType="w" fact="0.089"/>
              <dgm:constr type="h" for="ch" forName="ParentBackground2" refType="h" fact="0.5319"/>
              <dgm:constr type="r" for="ch" forName="Child2" refType="w" fact="0.8804"/>
              <dgm:constr type="t" for="ch" forName="Child2" refType="h" fact="0.6876"/>
              <dgm:constr type="w" for="ch" forName="Child2" refType="w" fact="0.089"/>
              <dgm:constr type="h" for="ch" forName="Child2" refType="h" fact="0.3124"/>
              <dgm:constr type="r" for="ch" forName="Accent1" refType="w" fact="1.0018"/>
              <dgm:constr type="t" for="ch" forName="Accent1" refType="h" fact="-0.0109"/>
              <dgm:constr type="w" for="ch" forName="Accent1" refType="w" fact="0.1348"/>
              <dgm:constr type="h" for="ch" forName="Accent1" refType="h" fact="0.806"/>
              <dgm:constr type="r" for="ch" forName="ParentBackground1" refType="w" fact="0.9789"/>
              <dgm:constr type="t" for="ch" forName="ParentBackground1" refType="h" fact="0.1262"/>
              <dgm:constr type="w" for="ch" forName="ParentBackground1" refType="w" fact="0.089"/>
              <dgm:constr type="h" for="ch" forName="ParentBackground1" refType="h" fact="0.5319"/>
              <dgm:constr type="r" for="ch" forName="Child1" refType="w" fact="0.9789"/>
              <dgm:constr type="t" for="ch" forName="Child1" refType="h" fact="0.6876"/>
              <dgm:constr type="w" for="ch" forName="Child1" refType="w" fact="0.089"/>
              <dgm:constr type="h" for="ch" forName="Child1" refType="h" fact="0.3124"/>
            </dgm:constrLst>
          </dgm:if>
          <dgm:else name="Name27">
            <dgm:alg type="composite">
              <dgm:param type="ar" val="6.565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1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1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1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1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1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6" op="lte"/>
              <dgm:constr type="primFontSz" for="des" forName="Child11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1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1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1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Child11" refType="primFontSz" refFor="des" refForName="Parent10" op="lte"/>
              <dgm:constr type="primFontSz" for="des" forName="Child1" refType="primFontSz" refFor="des" refForName="Parent11" op="lte"/>
              <dgm:constr type="primFontSz" for="des" forName="Child2" refType="primFontSz" refFor="des" refForName="Parent11" op="lte"/>
              <dgm:constr type="primFontSz" for="des" forName="Child3" refType="primFontSz" refFor="des" refForName="Parent11" op="lte"/>
              <dgm:constr type="primFontSz" for="des" forName="Child4" refType="primFontSz" refFor="des" refForName="Parent11" op="lte"/>
              <dgm:constr type="primFontSz" for="des" forName="Child5" refType="primFontSz" refFor="des" refForName="Parent11" op="lte"/>
              <dgm:constr type="primFontSz" for="des" forName="Child6" refType="primFontSz" refFor="des" refForName="Parent11" op="lte"/>
              <dgm:constr type="primFontSz" for="des" forName="Child7" refType="primFontSz" refFor="des" refForName="Parent11" op="lte"/>
              <dgm:constr type="primFontSz" for="des" forName="Child8" refType="primFontSz" refFor="des" refForName="Parent11" op="lte"/>
              <dgm:constr type="primFontSz" for="des" forName="Child9" refType="primFontSz" refFor="des" refForName="Parent11" op="lte"/>
              <dgm:constr type="primFontSz" for="des" forName="Child10" refType="primFontSz" refFor="des" refForName="Parent11" op="lte"/>
              <dgm:constr type="primFontSz" for="des" forName="Child11" refType="primFontSz" refFor="des" refForName="Parent11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Parent11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primFontSz" for="des" forName="Child11" refType="primFontSz" refFor="des" refForName="Child1" op="equ"/>
              <dgm:constr type="r" for="ch" forName="Parent11" refType="w" fact="0.0723"/>
              <dgm:constr type="t" for="ch" forName="Parent11" refType="h" fact="0.2022"/>
              <dgm:constr type="w" for="ch" forName="Parent11" refType="w" fact="0.0579"/>
              <dgm:constr type="h" for="ch" forName="Parent11" refType="h" fact="0.3799"/>
              <dgm:constr type="r" for="ch" forName="Parent10" refType="w" fact="0.162"/>
              <dgm:constr type="t" for="ch" forName="Parent10" refType="h" fact="0.2022"/>
              <dgm:constr type="w" for="ch" forName="Parent10" refType="w" fact="0.0579"/>
              <dgm:constr type="h" for="ch" forName="Parent10" refType="h" fact="0.3799"/>
              <dgm:constr type="r" for="ch" forName="Parent9" refType="w" fact="0.2517"/>
              <dgm:constr type="t" for="ch" forName="Parent9" refType="h" fact="0.2022"/>
              <dgm:constr type="w" for="ch" forName="Parent9" refType="w" fact="0.0579"/>
              <dgm:constr type="h" for="ch" forName="Parent9" refType="h" fact="0.3799"/>
              <dgm:constr type="r" for="ch" forName="Parent8" refType="w" fact="0.3414"/>
              <dgm:constr type="t" for="ch" forName="Parent8" refType="h" fact="0.2022"/>
              <dgm:constr type="w" for="ch" forName="Parent8" refType="w" fact="0.0579"/>
              <dgm:constr type="h" for="ch" forName="Parent8" refType="h" fact="0.3799"/>
              <dgm:constr type="r" for="ch" forName="Parent7" refType="w" fact="0.4311"/>
              <dgm:constr type="t" for="ch" forName="Parent7" refType="h" fact="0.2022"/>
              <dgm:constr type="w" for="ch" forName="Parent7" refType="w" fact="0.0579"/>
              <dgm:constr type="h" for="ch" forName="Parent7" refType="h" fact="0.3799"/>
              <dgm:constr type="r" for="ch" forName="Parent6" refType="w" fact="0.5208"/>
              <dgm:constr type="t" for="ch" forName="Parent6" refType="h" fact="0.2022"/>
              <dgm:constr type="w" for="ch" forName="Parent6" refType="w" fact="0.0579"/>
              <dgm:constr type="h" for="ch" forName="Parent6" refType="h" fact="0.3799"/>
              <dgm:constr type="r" for="ch" forName="Parent5" refType="w" fact="0.6105"/>
              <dgm:constr type="t" for="ch" forName="Parent5" refType="h" fact="0.2022"/>
              <dgm:constr type="w" for="ch" forName="Parent5" refType="w" fact="0.0579"/>
              <dgm:constr type="h" for="ch" forName="Parent5" refType="h" fact="0.3799"/>
              <dgm:constr type="r" for="ch" forName="Parent4" refType="w" fact="0.7001"/>
              <dgm:constr type="t" for="ch" forName="Parent4" refType="h" fact="0.2022"/>
              <dgm:constr type="w" for="ch" forName="Parent4" refType="w" fact="0.0579"/>
              <dgm:constr type="h" for="ch" forName="Parent4" refType="h" fact="0.3799"/>
              <dgm:constr type="r" for="ch" forName="Parent3" refType="w" fact="0.7898"/>
              <dgm:constr type="t" for="ch" forName="Parent3" refType="h" fact="0.2022"/>
              <dgm:constr type="w" for="ch" forName="Parent3" refType="w" fact="0.0579"/>
              <dgm:constr type="h" for="ch" forName="Parent3" refType="h" fact="0.3799"/>
              <dgm:constr type="r" for="ch" forName="Parent2" refType="w" fact="0.8795"/>
              <dgm:constr type="t" for="ch" forName="Parent2" refType="h" fact="0.2022"/>
              <dgm:constr type="w" for="ch" forName="Parent2" refType="w" fact="0.0579"/>
              <dgm:constr type="h" for="ch" forName="Parent2" refType="h" fact="0.3799"/>
              <dgm:constr type="r" for="ch" forName="Parent1" refType="w" fact="0.9692"/>
              <dgm:constr type="t" for="ch" forName="Parent1" refType="h" fact="0.2022"/>
              <dgm:constr type="w" for="ch" forName="Parent1" refType="w" fact="0.0579"/>
              <dgm:constr type="h" for="ch" forName="Parent1" refType="h" fact="0.3799"/>
              <dgm:constr type="r" for="ch" forName="Accent11" refType="w" fact="0.0868"/>
              <dgm:constr type="t" for="ch" forName="Accent11" refType="h" fact="0.1072"/>
              <dgm:constr type="w" for="ch" forName="Accent11" refType="w" fact="0.0868"/>
              <dgm:constr type="h" for="ch" forName="Accent11" refType="h" fact="0.5699"/>
              <dgm:constr type="r" for="ch" forName="ParentBackground11" refType="w" fact="0.0839"/>
              <dgm:constr type="t" for="ch" forName="ParentBackground11" refType="h" fact="0.1262"/>
              <dgm:constr type="w" for="ch" forName="ParentBackground11" refType="w" fact="0.081"/>
              <dgm:constr type="h" for="ch" forName="ParentBackground11" refType="h" fact="0.5319"/>
              <dgm:constr type="r" for="ch" forName="Child11" refType="w" fact="0.0839"/>
              <dgm:constr type="t" for="ch" forName="Child11" refType="h" fact="0.6876"/>
              <dgm:constr type="w" for="ch" forName="Child11" refType="w" fact="0.081"/>
              <dgm:constr type="h" for="ch" forName="Child11" refType="h" fact="0.3124"/>
              <dgm:constr type="r" for="ch" forName="Accent10" refType="w" fact="0.1945"/>
              <dgm:constr type="t" for="ch" forName="Accent10" refType="h" fact="-0.0109"/>
              <dgm:constr type="w" for="ch" forName="Accent10" refType="w" fact="0.1228"/>
              <dgm:constr type="h" for="ch" forName="Accent10" refType="h" fact="0.806"/>
              <dgm:constr type="r" for="ch" forName="ParentBackground10" refType="w" fact="0.1736"/>
              <dgm:constr type="t" for="ch" forName="ParentBackground10" refType="h" fact="0.1262"/>
              <dgm:constr type="w" for="ch" forName="ParentBackground10" refType="w" fact="0.081"/>
              <dgm:constr type="h" for="ch" forName="ParentBackground10" refType="h" fact="0.5319"/>
              <dgm:constr type="r" for="ch" forName="Child10" refType="w" fact="0.1736"/>
              <dgm:constr type="t" for="ch" forName="Child10" refType="h" fact="0.6876"/>
              <dgm:constr type="w" for="ch" forName="Child10" refType="w" fact="0.081"/>
              <dgm:constr type="h" for="ch" forName="Child10" refType="h" fact="0.3124"/>
              <dgm:constr type="r" for="ch" forName="Accent9" refType="w" fact="0.2842"/>
              <dgm:constr type="t" for="ch" forName="Accent9" refType="h" fact="-0.0109"/>
              <dgm:constr type="w" for="ch" forName="Accent9" refType="w" fact="0.1228"/>
              <dgm:constr type="h" for="ch" forName="Accent9" refType="h" fact="0.806"/>
              <dgm:constr type="r" for="ch" forName="ParentBackground9" refType="w" fact="0.2633"/>
              <dgm:constr type="t" for="ch" forName="ParentBackground9" refType="h" fact="0.1262"/>
              <dgm:constr type="w" for="ch" forName="ParentBackground9" refType="w" fact="0.081"/>
              <dgm:constr type="h" for="ch" forName="ParentBackground9" refType="h" fact="0.5319"/>
              <dgm:constr type="r" for="ch" forName="Child9" refType="w" fact="0.2633"/>
              <dgm:constr type="t" for="ch" forName="Child9" refType="h" fact="0.6876"/>
              <dgm:constr type="w" for="ch" forName="Child9" refType="w" fact="0.081"/>
              <dgm:constr type="h" for="ch" forName="Child9" refType="h" fact="0.3124"/>
              <dgm:constr type="r" for="ch" forName="Accent8" refType="w" fact="0.3739"/>
              <dgm:constr type="t" for="ch" forName="Accent8" refType="h" fact="-0.0109"/>
              <dgm:constr type="w" for="ch" forName="Accent8" refType="w" fact="0.1228"/>
              <dgm:constr type="h" for="ch" forName="Accent8" refType="h" fact="0.806"/>
              <dgm:constr type="r" for="ch" forName="ParentBackground8" refType="w" fact="0.353"/>
              <dgm:constr type="t" for="ch" forName="ParentBackground8" refType="h" fact="0.1262"/>
              <dgm:constr type="w" for="ch" forName="ParentBackground8" refType="w" fact="0.081"/>
              <dgm:constr type="h" for="ch" forName="ParentBackground8" refType="h" fact="0.5319"/>
              <dgm:constr type="r" for="ch" forName="Child8" refType="w" fact="0.353"/>
              <dgm:constr type="t" for="ch" forName="Child8" refType="h" fact="0.6876"/>
              <dgm:constr type="w" for="ch" forName="Child8" refType="w" fact="0.081"/>
              <dgm:constr type="h" for="ch" forName="Child8" refType="h" fact="0.3124"/>
              <dgm:constr type="r" for="ch" forName="Accent7" refType="w" fact="0.4636"/>
              <dgm:constr type="t" for="ch" forName="Accent7" refType="h" fact="-0.0109"/>
              <dgm:constr type="w" for="ch" forName="Accent7" refType="w" fact="0.1228"/>
              <dgm:constr type="h" for="ch" forName="Accent7" refType="h" fact="0.806"/>
              <dgm:constr type="r" for="ch" forName="ParentBackground7" refType="w" fact="0.4427"/>
              <dgm:constr type="t" for="ch" forName="ParentBackground7" refType="h" fact="0.1262"/>
              <dgm:constr type="w" for="ch" forName="ParentBackground7" refType="w" fact="0.081"/>
              <dgm:constr type="h" for="ch" forName="ParentBackground7" refType="h" fact="0.5319"/>
              <dgm:constr type="r" for="ch" forName="Child7" refType="w" fact="0.4427"/>
              <dgm:constr type="t" for="ch" forName="Child7" refType="h" fact="0.6876"/>
              <dgm:constr type="w" for="ch" forName="Child7" refType="w" fact="0.081"/>
              <dgm:constr type="h" for="ch" forName="Child7" refType="h" fact="0.3124"/>
              <dgm:constr type="r" for="ch" forName="Accent6" refType="w" fact="0.5533"/>
              <dgm:constr type="t" for="ch" forName="Accent6" refType="h" fact="-0.0109"/>
              <dgm:constr type="w" for="ch" forName="Accent6" refType="w" fact="0.1228"/>
              <dgm:constr type="h" for="ch" forName="Accent6" refType="h" fact="0.806"/>
              <dgm:constr type="r" for="ch" forName="ParentBackground6" refType="w" fact="0.5323"/>
              <dgm:constr type="t" for="ch" forName="ParentBackground6" refType="h" fact="0.1262"/>
              <dgm:constr type="w" for="ch" forName="ParentBackground6" refType="w" fact="0.081"/>
              <dgm:constr type="h" for="ch" forName="ParentBackground6" refType="h" fact="0.5319"/>
              <dgm:constr type="r" for="ch" forName="Child6" refType="w" fact="0.5323"/>
              <dgm:constr type="t" for="ch" forName="Child6" refType="h" fact="0.6876"/>
              <dgm:constr type="w" for="ch" forName="Child6" refType="w" fact="0.081"/>
              <dgm:constr type="h" for="ch" forName="Child6" refType="h" fact="0.3124"/>
              <dgm:constr type="r" for="ch" forName="Accent5" refType="w" fact="0.6429"/>
              <dgm:constr type="t" for="ch" forName="Accent5" refType="h" fact="-0.0109"/>
              <dgm:constr type="w" for="ch" forName="Accent5" refType="w" fact="0.1228"/>
              <dgm:constr type="h" for="ch" forName="Accent5" refType="h" fact="0.806"/>
              <dgm:constr type="r" for="ch" forName="ParentBackground5" refType="w" fact="0.622"/>
              <dgm:constr type="t" for="ch" forName="ParentBackground5" refType="h" fact="0.1262"/>
              <dgm:constr type="w" for="ch" forName="ParentBackground5" refType="w" fact="0.081"/>
              <dgm:constr type="h" for="ch" forName="ParentBackground5" refType="h" fact="0.5319"/>
              <dgm:constr type="r" for="ch" forName="Child5" refType="w" fact="0.622"/>
              <dgm:constr type="t" for="ch" forName="Child5" refType="h" fact="0.6876"/>
              <dgm:constr type="w" for="ch" forName="Child5" refType="w" fact="0.081"/>
              <dgm:constr type="h" for="ch" forName="Child5" refType="h" fact="0.3124"/>
              <dgm:constr type="r" for="ch" forName="Accent4" refType="w" fact="0.7326"/>
              <dgm:constr type="t" for="ch" forName="Accent4" refType="h" fact="-0.0109"/>
              <dgm:constr type="w" for="ch" forName="Accent4" refType="w" fact="0.1228"/>
              <dgm:constr type="h" for="ch" forName="Accent4" refType="h" fact="0.806"/>
              <dgm:constr type="r" for="ch" forName="ParentBackground4" refType="w" fact="0.7117"/>
              <dgm:constr type="t" for="ch" forName="ParentBackground4" refType="h" fact="0.1262"/>
              <dgm:constr type="w" for="ch" forName="ParentBackground4" refType="w" fact="0.081"/>
              <dgm:constr type="h" for="ch" forName="ParentBackground4" refType="h" fact="0.5319"/>
              <dgm:constr type="r" for="ch" forName="Child4" refType="w" fact="0.7117"/>
              <dgm:constr type="t" for="ch" forName="Child4" refType="h" fact="0.6876"/>
              <dgm:constr type="w" for="ch" forName="Child4" refType="w" fact="0.081"/>
              <dgm:constr type="h" for="ch" forName="Child4" refType="h" fact="0.3124"/>
              <dgm:constr type="r" for="ch" forName="Accent3" refType="w" fact="0.8223"/>
              <dgm:constr type="t" for="ch" forName="Accent3" refType="h" fact="-0.0109"/>
              <dgm:constr type="w" for="ch" forName="Accent3" refType="w" fact="0.1228"/>
              <dgm:constr type="h" for="ch" forName="Accent3" refType="h" fact="0.806"/>
              <dgm:constr type="r" for="ch" forName="ParentBackground3" refType="w" fact="0.8014"/>
              <dgm:constr type="t" for="ch" forName="ParentBackground3" refType="h" fact="0.1262"/>
              <dgm:constr type="w" for="ch" forName="ParentBackground3" refType="w" fact="0.081"/>
              <dgm:constr type="h" for="ch" forName="ParentBackground3" refType="h" fact="0.5319"/>
              <dgm:constr type="r" for="ch" forName="Child3" refType="w" fact="0.8014"/>
              <dgm:constr type="t" for="ch" forName="Child3" refType="h" fact="0.6876"/>
              <dgm:constr type="w" for="ch" forName="Child3" refType="w" fact="0.081"/>
              <dgm:constr type="h" for="ch" forName="Child3" refType="h" fact="0.3124"/>
              <dgm:constr type="r" for="ch" forName="Accent2" refType="w" fact="0.912"/>
              <dgm:constr type="t" for="ch" forName="Accent2" refType="h" fact="-0.0109"/>
              <dgm:constr type="w" for="ch" forName="Accent2" refType="w" fact="0.1228"/>
              <dgm:constr type="h" for="ch" forName="Accent2" refType="h" fact="0.806"/>
              <dgm:constr type="r" for="ch" forName="ParentBackground2" refType="w" fact="0.8911"/>
              <dgm:constr type="t" for="ch" forName="ParentBackground2" refType="h" fact="0.1262"/>
              <dgm:constr type="w" for="ch" forName="ParentBackground2" refType="w" fact="0.081"/>
              <dgm:constr type="h" for="ch" forName="ParentBackground2" refType="h" fact="0.5319"/>
              <dgm:constr type="r" for="ch" forName="Child2" refType="w" fact="0.8911"/>
              <dgm:constr type="t" for="ch" forName="Child2" refType="h" fact="0.6876"/>
              <dgm:constr type="w" for="ch" forName="Child2" refType="w" fact="0.081"/>
              <dgm:constr type="h" for="ch" forName="Child2" refType="h" fact="0.3124"/>
              <dgm:constr type="r" for="ch" forName="Accent1" refType="w" fact="1.0017"/>
              <dgm:constr type="t" for="ch" forName="Accent1" refType="h" fact="-0.0109"/>
              <dgm:constr type="w" for="ch" forName="Accent1" refType="w" fact="0.1228"/>
              <dgm:constr type="h" for="ch" forName="Accent1" refType="h" fact="0.806"/>
              <dgm:constr type="r" for="ch" forName="ParentBackground1" refType="w" fact="0.9808"/>
              <dgm:constr type="t" for="ch" forName="ParentBackground1" refType="h" fact="0.1262"/>
              <dgm:constr type="w" for="ch" forName="ParentBackground1" refType="w" fact="0.081"/>
              <dgm:constr type="h" for="ch" forName="ParentBackground1" refType="h" fact="0.5319"/>
              <dgm:constr type="r" for="ch" forName="Child1" refType="w" fact="0.9808"/>
              <dgm:constr type="t" for="ch" forName="Child1" refType="h" fact="0.6876"/>
              <dgm:constr type="w" for="ch" forName="Child1" refType="w" fact="0.081"/>
              <dgm:constr type="h" for="ch" forName="Child1" refType="h" fact="0.3124"/>
            </dgm:constrLst>
          </dgm:else>
        </dgm:choose>
      </dgm:else>
    </dgm:choose>
    <dgm:forEach name="wrapper" axis="self" ptType="parTrans">
      <dgm:forEach name="accentRepeat" axis="self">
        <dgm:layoutNode name="Accent" styleLbl="node1">
          <dgm:alg type="sp"/>
          <dgm:choose name="Name28">
            <dgm:if name="Name29" axis="followSib" ptType="node" func="cnt" op="equ" val="0">
              <dgm:shape xmlns:r="http://schemas.openxmlformats.org/officeDocument/2006/relationships" type="ellipse" r:blip="">
                <dgm:adjLst/>
              </dgm:shape>
            </dgm:if>
            <dgm:else name="Name30">
              <dgm:choose name="Name31">
                <dgm:if name="Name32" axis="precedSib" ptType="node" func="cnt" op="equ" val="10">
                  <dgm:shape xmlns:r="http://schemas.openxmlformats.org/officeDocument/2006/relationships" type="ellipse" r:blip="">
                    <dgm:adjLst/>
                  </dgm:shape>
                </dgm:if>
                <dgm:else name="Name33">
                  <dgm:choose name="Name34">
                    <dgm:if name="Name35" func="var" arg="dir" op="equ" val="norm">
                      <dgm:shape xmlns:r="http://schemas.openxmlformats.org/officeDocument/2006/relationships" rot="45" type="teardrop" r:blip="">
                        <dgm:adjLst>
                          <dgm:adj idx="1" val="1"/>
                        </dgm:adjLst>
                      </dgm:shape>
                    </dgm:if>
                    <dgm:else name="Name36">
                      <dgm:shape xmlns:r="http://schemas.openxmlformats.org/officeDocument/2006/relationships" rot="225" type="teardrop" r:blip="">
                        <dgm:adjLst>
                          <dgm:adj idx="1" val="1"/>
                        </dgm:adjLst>
                      </dgm:shape>
                    </dgm:else>
                  </dgm:choose>
                </dgm:else>
              </dgm:choose>
            </dgm:else>
          </dgm:choose>
          <dgm:presOf/>
        </dgm:layoutNode>
      </dgm:forEach>
      <dgm:forEach name="parentBackgroundRepeat" axis="self">
        <dgm:layoutNode name="ParentBackground" styleLbl="fgAcc1">
          <dgm:alg type="sp"/>
          <dgm:shape xmlns:r="http://schemas.openxmlformats.org/officeDocument/2006/relationships" type="ellipse" r:blip="">
            <dgm:adjLst/>
          </dgm:shape>
          <dgm:presOf axis="self" ptType="node"/>
        </dgm:layoutNode>
      </dgm:forEach>
    </dgm:forEach>
    <dgm:forEach name="Name37" axis="ch" ptType="node" st="11" cnt="1">
      <dgm:layoutNode name="Accent11">
        <dgm:alg type="sp"/>
        <dgm:shape xmlns:r="http://schemas.openxmlformats.org/officeDocument/2006/relationships" r:blip="">
          <dgm:adjLst/>
        </dgm:shape>
        <dgm:presOf/>
        <dgm:constrLst/>
        <dgm:forEach name="Name38" ref="accentRepeat"/>
      </dgm:layoutNode>
      <dgm:layoutNode name="ParentBackground11">
        <dgm:alg type="sp"/>
        <dgm:shape xmlns:r="http://schemas.openxmlformats.org/officeDocument/2006/relationships" r:blip="">
          <dgm:adjLst/>
        </dgm:shape>
        <dgm:presOf/>
        <dgm:forEach name="Name39" ref="parentBackgroundRepeat"/>
      </dgm:layoutNode>
      <dgm:choose name="Name40">
        <dgm:if name="Name41" axis="ch" ptType="node" func="cnt" op="gte" val="1">
          <dgm:layoutNode name="Child11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42"/>
      </dgm:choose>
      <dgm:layoutNode name="Parent11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43" axis="ch" ptType="node" st="10" cnt="1">
      <dgm:layoutNode name="Accent10">
        <dgm:alg type="sp"/>
        <dgm:shape xmlns:r="http://schemas.openxmlformats.org/officeDocument/2006/relationships" r:blip="">
          <dgm:adjLst/>
        </dgm:shape>
        <dgm:presOf/>
        <dgm:constrLst/>
        <dgm:forEach name="Name44" ref="accentRepeat"/>
      </dgm:layoutNode>
      <dgm:layoutNode name="ParentBackground10">
        <dgm:alg type="sp"/>
        <dgm:shape xmlns:r="http://schemas.openxmlformats.org/officeDocument/2006/relationships" r:blip="">
          <dgm:adjLst/>
        </dgm:shape>
        <dgm:presOf/>
        <dgm:forEach name="Name45" ref="parentBackgroundRepeat"/>
      </dgm:layoutNode>
      <dgm:choose name="Name46">
        <dgm:if name="Name47" axis="ch" ptType="node" func="cnt" op="gte" val="1">
          <dgm:layoutNode name="Child10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48"/>
      </dgm:choose>
      <dgm:layoutNode name="Parent10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49" axis="ch" ptType="node" st="9" cnt="1">
      <dgm:layoutNode name="Accent9">
        <dgm:alg type="sp"/>
        <dgm:shape xmlns:r="http://schemas.openxmlformats.org/officeDocument/2006/relationships" r:blip="">
          <dgm:adjLst/>
        </dgm:shape>
        <dgm:presOf/>
        <dgm:constrLst/>
        <dgm:forEach name="Name50" ref="accentRepeat"/>
      </dgm:layoutNode>
      <dgm:layoutNode name="ParentBackground9">
        <dgm:alg type="sp"/>
        <dgm:shape xmlns:r="http://schemas.openxmlformats.org/officeDocument/2006/relationships" r:blip="">
          <dgm:adjLst/>
        </dgm:shape>
        <dgm:presOf/>
        <dgm:forEach name="Name51" ref="parentBackgroundRepeat"/>
      </dgm:layoutNode>
      <dgm:choose name="Name52">
        <dgm:if name="Name53" axis="ch" ptType="node" func="cnt" op="gte" val="1">
          <dgm:layoutNode name="Child9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54"/>
      </dgm:choose>
      <dgm:layoutNode name="Parent9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55" axis="ch" ptType="node" st="8" cnt="1">
      <dgm:layoutNode name="Accent8">
        <dgm:alg type="sp"/>
        <dgm:shape xmlns:r="http://schemas.openxmlformats.org/officeDocument/2006/relationships" r:blip="">
          <dgm:adjLst/>
        </dgm:shape>
        <dgm:presOf/>
        <dgm:constrLst/>
        <dgm:forEach name="Name56" ref="accentRepeat"/>
      </dgm:layoutNode>
      <dgm:layoutNode name="ParentBackground8">
        <dgm:alg type="sp"/>
        <dgm:shape xmlns:r="http://schemas.openxmlformats.org/officeDocument/2006/relationships" r:blip="">
          <dgm:adjLst/>
        </dgm:shape>
        <dgm:presOf/>
        <dgm:forEach name="Name57" ref="parentBackgroundRepeat"/>
      </dgm:layoutNode>
      <dgm:choose name="Name58">
        <dgm:if name="Name59" axis="ch" ptType="node" func="cnt" op="gte" val="1">
          <dgm:layoutNode name="Child8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60"/>
      </dgm:choose>
      <dgm:layoutNode name="Parent8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61" axis="ch" ptType="node" st="7" cnt="1">
      <dgm:layoutNode name="Accent7">
        <dgm:alg type="sp"/>
        <dgm:shape xmlns:r="http://schemas.openxmlformats.org/officeDocument/2006/relationships" r:blip="">
          <dgm:adjLst/>
        </dgm:shape>
        <dgm:presOf/>
        <dgm:constrLst/>
        <dgm:forEach name="Name62" ref="accentRepeat"/>
      </dgm:layoutNode>
      <dgm:layoutNode name="ParentBackground7">
        <dgm:alg type="sp"/>
        <dgm:shape xmlns:r="http://schemas.openxmlformats.org/officeDocument/2006/relationships" r:blip="">
          <dgm:adjLst/>
        </dgm:shape>
        <dgm:presOf/>
        <dgm:forEach name="Name63" ref="parentBackgroundRepeat"/>
      </dgm:layoutNode>
      <dgm:choose name="Name64">
        <dgm:if name="Name65" axis="ch" ptType="node" func="cnt" op="gte" val="1">
          <dgm:layoutNode name="Child7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66"/>
      </dgm:choose>
      <dgm:layoutNode name="Parent7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67" axis="ch" ptType="node" st="6" cnt="1">
      <dgm:layoutNode name="Accent6">
        <dgm:alg type="sp"/>
        <dgm:shape xmlns:r="http://schemas.openxmlformats.org/officeDocument/2006/relationships" r:blip="">
          <dgm:adjLst/>
        </dgm:shape>
        <dgm:presOf/>
        <dgm:constrLst/>
        <dgm:forEach name="Name68" ref="accentRepeat"/>
      </dgm:layoutNode>
      <dgm:layoutNode name="ParentBackground6">
        <dgm:alg type="sp"/>
        <dgm:shape xmlns:r="http://schemas.openxmlformats.org/officeDocument/2006/relationships" r:blip="">
          <dgm:adjLst/>
        </dgm:shape>
        <dgm:presOf/>
        <dgm:forEach name="Name69" ref="parentBackgroundRepeat"/>
      </dgm:layoutNode>
      <dgm:choose name="Name70">
        <dgm:if name="Name71" axis="ch" ptType="node" func="cnt" op="gte" val="1">
          <dgm:layoutNode name="Child6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72"/>
      </dgm:choose>
      <dgm:layoutNode name="Parent6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73" axis="ch" ptType="node" st="5" cnt="1">
      <dgm:layoutNode name="Accent5">
        <dgm:alg type="sp"/>
        <dgm:shape xmlns:r="http://schemas.openxmlformats.org/officeDocument/2006/relationships" r:blip="">
          <dgm:adjLst/>
        </dgm:shape>
        <dgm:presOf/>
        <dgm:constrLst/>
        <dgm:forEach name="Name74" ref="accentRepeat"/>
      </dgm:layoutNode>
      <dgm:layoutNode name="ParentBackground5">
        <dgm:alg type="sp"/>
        <dgm:shape xmlns:r="http://schemas.openxmlformats.org/officeDocument/2006/relationships" r:blip="">
          <dgm:adjLst/>
        </dgm:shape>
        <dgm:presOf/>
        <dgm:forEach name="Name75" ref="parentBackgroundRepeat"/>
      </dgm:layoutNode>
      <dgm:choose name="Name76">
        <dgm:if name="Name77" axis="ch" ptType="node" func="cnt" op="gte" val="1">
          <dgm:layoutNode name="Child5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78"/>
      </dgm:choose>
      <dgm:layoutNode name="Parent5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79" axis="ch" ptType="node" st="4" cnt="1">
      <dgm:layoutNode name="Accent4">
        <dgm:alg type="sp"/>
        <dgm:shape xmlns:r="http://schemas.openxmlformats.org/officeDocument/2006/relationships" r:blip="">
          <dgm:adjLst/>
        </dgm:shape>
        <dgm:presOf/>
        <dgm:constrLst/>
        <dgm:forEach name="Name80" ref="accentRepeat"/>
      </dgm:layoutNode>
      <dgm:layoutNode name="ParentBackground4">
        <dgm:alg type="sp"/>
        <dgm:shape xmlns:r="http://schemas.openxmlformats.org/officeDocument/2006/relationships" r:blip="">
          <dgm:adjLst/>
        </dgm:shape>
        <dgm:presOf/>
        <dgm:forEach name="Name81" ref="parentBackgroundRepeat"/>
      </dgm:layoutNode>
      <dgm:choose name="Name82">
        <dgm:if name="Name83" axis="ch" ptType="node" func="cnt" op="gte" val="1">
          <dgm:layoutNode name="Child4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84"/>
      </dgm:choose>
      <dgm:layoutNode name="Parent4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85" axis="ch" ptType="node" st="3" cnt="1">
      <dgm:layoutNode name="Accent3">
        <dgm:alg type="sp"/>
        <dgm:shape xmlns:r="http://schemas.openxmlformats.org/officeDocument/2006/relationships" r:blip="">
          <dgm:adjLst/>
        </dgm:shape>
        <dgm:presOf/>
        <dgm:constrLst/>
        <dgm:forEach name="Name86" ref="accentRepeat"/>
      </dgm:layoutNode>
      <dgm:layoutNode name="ParentBackground3">
        <dgm:alg type="sp"/>
        <dgm:shape xmlns:r="http://schemas.openxmlformats.org/officeDocument/2006/relationships" r:blip="">
          <dgm:adjLst/>
        </dgm:shape>
        <dgm:presOf/>
        <dgm:forEach name="Name87" ref="parentBackgroundRepeat"/>
      </dgm:layoutNode>
      <dgm:choose name="Name88">
        <dgm:if name="Name89" axis="ch" ptType="node" func="cnt" op="gte" val="1">
          <dgm:layoutNode name="Child3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90"/>
      </dgm:choose>
      <dgm:layoutNode name="Parent3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91" axis="ch" ptType="node" st="2" cnt="1">
      <dgm:layoutNode name="Accent2">
        <dgm:alg type="sp"/>
        <dgm:shape xmlns:r="http://schemas.openxmlformats.org/officeDocument/2006/relationships" r:blip="">
          <dgm:adjLst/>
        </dgm:shape>
        <dgm:presOf/>
        <dgm:constrLst/>
        <dgm:forEach name="Name92" ref="accentRepeat"/>
      </dgm:layoutNode>
      <dgm:layoutNode name="ParentBackground2" styleLbl="fgAcc1">
        <dgm:alg type="sp"/>
        <dgm:shape xmlns:r="http://schemas.openxmlformats.org/officeDocument/2006/relationships" r:blip="">
          <dgm:adjLst/>
        </dgm:shape>
        <dgm:presOf/>
        <dgm:forEach name="Name93" ref="parentBackgroundRepeat"/>
      </dgm:layoutNode>
      <dgm:choose name="Name94">
        <dgm:if name="Name95" axis="ch" ptType="node" func="cnt" op="gte" val="1">
          <dgm:layoutNode name="Child2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96"/>
      </dgm:choose>
      <dgm:layoutNode name="Parent2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97" axis="ch" ptType="node" cnt="1">
      <dgm:layoutNode name="Accent1">
        <dgm:alg type="sp"/>
        <dgm:shape xmlns:r="http://schemas.openxmlformats.org/officeDocument/2006/relationships" r:blip="">
          <dgm:adjLst/>
        </dgm:shape>
        <dgm:presOf/>
        <dgm:constrLst/>
        <dgm:forEach name="Name98" ref="accentRepeat"/>
      </dgm:layoutNode>
      <dgm:layoutNode name="ParentBackground1">
        <dgm:alg type="sp"/>
        <dgm:shape xmlns:r="http://schemas.openxmlformats.org/officeDocument/2006/relationships" r:blip="">
          <dgm:adjLst/>
        </dgm:shape>
        <dgm:presOf/>
        <dgm:forEach name="Name99" ref="parentBackgroundRepeat"/>
      </dgm:layoutNode>
      <dgm:choose name="Name100">
        <dgm:if name="Name101" axis="ch" ptType="node" func="cnt" op="gte" val="1">
          <dgm:layoutNode name="Child1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102"/>
      </dgm:choose>
      <dgm:layoutNode name="Parent1" styleLbl="revTx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chevron1">
  <dgm:title val=""/>
  <dgm:desc val=""/>
  <dgm:catLst>
    <dgm:cat type="process" pri="9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des" func="maxDepth" op="gte" val="2">
        <dgm:constrLst>
          <dgm:constr type="h" for="ch" forName="composite" refType="h"/>
          <dgm:constr type="w" for="ch" forName="composite" refType="w"/>
          <dgm:constr type="w" for="des" forName="parTx"/>
          <dgm:constr type="h" for="des" forName="parTx" op="equ"/>
          <dgm:constr type="w" for="des" forName="desTx"/>
          <dgm:constr type="h" for="des" forName="desTx" op="equ"/>
          <dgm:constr type="primFontSz" for="des" forName="parTx" val="65"/>
          <dgm:constr type="secFontSz" for="des" forName="desTx" refType="primFontSz" refFor="des" refForName="parTx" op="equ"/>
          <dgm:constr type="h" for="des" forName="parTx" refType="primFontSz" refFor="des" refForName="parTx" fact="1.5"/>
          <dgm:constr type="h" for="des" forName="desTx" refType="primFontSz" refFor="des" refForName="parTx" fact="0.5"/>
          <dgm:constr type="w" for="ch" forName="space" op="equ" val="-6"/>
        </dgm:constrLst>
        <dgm:ruleLst>
          <dgm:rule type="w" for="ch" forName="composite" val="0" fact="NaN" max="NaN"/>
          <dgm:rule type="primFontSz" for="des" forName="parTx" val="5" fact="NaN" max="NaN"/>
        </dgm:ruleLst>
        <dgm:forEach name="Name6" axis="ch" ptType="node"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hoose name="Name7">
              <dgm:if name="Name8" func="var" arg="dir" op="equ" val="norm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if>
              <dgm:else name="Name9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 refType="w" fact="0.2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else>
            </dgm:choose>
            <dgm:ruleLst>
              <dgm:rule type="h" val="INF" fact="NaN" max="NaN"/>
            </dgm:ruleLst>
            <dgm:layoutNode name="parTx">
              <dgm:varLst>
                <dgm:chMax val="0"/>
                <dgm:chPref val="0"/>
                <dgm:bulletEnabled val="1"/>
              </dgm:varLst>
              <dgm:alg type="tx"/>
              <dgm:choose name="Name10">
                <dgm:if name="Name11" func="var" arg="dir" op="equ" val="norm">
                  <dgm:shape xmlns:r="http://schemas.openxmlformats.org/officeDocument/2006/relationships" type="chevron" r:blip="">
                    <dgm:adjLst/>
                  </dgm:shape>
                </dgm:if>
                <dgm:else name="Name12">
                  <dgm:shape xmlns:r="http://schemas.openxmlformats.org/officeDocument/2006/relationships" rot="180" type="chevron" r:blip="">
                    <dgm:adjLst/>
                  </dgm:shape>
                </dgm:else>
              </dgm:choose>
              <dgm:presOf axis="self" ptType="node"/>
              <dgm:choose name="Name13">
                <dgm:if name="Name14" func="var" arg="dir" op="equ" val="norm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315"/>
                    <dgm:constr type="rMarg" refType="primFontSz" fact="0.105"/>
                  </dgm:constrLst>
                </dgm:if>
                <dgm:else name="Name15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105"/>
                    <dgm:constr type="rMarg" refType="primFontSz" fact="0.315"/>
                  </dgm:constrLst>
                </dgm:else>
              </dgm:choose>
              <dgm:ruleLst>
                <dgm:rule type="h" val="INF" fact="NaN" max="NaN"/>
              </dgm:ruleLst>
            </dgm:layoutNode>
            <dgm:layoutNode name="desTx" styleLbl="revTx">
              <dgm:varLst>
                <dgm:bulletEnabled val="1"/>
              </dgm:varLst>
              <dgm:alg type="tx">
                <dgm:param type="stBulletLvl" val="1"/>
              </dgm:alg>
              <dgm:choose name="Name16">
                <dgm:if name="Name17" axis="ch" ptType="node" func="cnt" op="gte" val="1">
                  <dgm:shape xmlns:r="http://schemas.openxmlformats.org/officeDocument/2006/relationships" type="rect" r:blip="">
                    <dgm:adjLst/>
                  </dgm:shape>
                </dgm:if>
                <dgm:else name="Name18">
                  <dgm:shape xmlns:r="http://schemas.openxmlformats.org/officeDocument/2006/relationships" type="rect" r:blip="" hideGeom="1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h"/>
                <dgm:constr type="tMarg"/>
                <dgm:constr type="bMarg"/>
                <dgm:constr type="rMarg"/>
                <dgm:constr type="lMarg"/>
              </dgm:constrLst>
              <dgm:ruleLst>
                <dgm:rule type="h" val="INF" fact="NaN" max="NaN"/>
              </dgm:ruleLst>
            </dgm:layoutNode>
          </dgm:layoutNode>
          <dgm:forEach name="Name19" axis="followSib" ptType="sibTrans" cnt="1">
            <dgm:layoutNode name="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20">
        <dgm:constrLst>
          <dgm:constr type="w" for="ch" forName="parTxOnly" refType="w"/>
          <dgm:constr type="h" for="des" forName="parTxOnly" op="equ"/>
          <dgm:constr type="primFontSz" for="des" forName="parTxOnly" op="equ" val="65"/>
          <dgm:constr type="w" for="ch" forName="parTxOnlySpace" refType="w" refFor="ch" refForName="parTxOnly" fact="-0.1"/>
        </dgm:constrLst>
        <dgm:ruleLst/>
        <dgm:forEach name="Name21" axis="ch" ptType="node">
          <dgm:layoutNode name="parTxOnly">
            <dgm:varLst>
              <dgm:chMax val="0"/>
              <dgm:chPref val="0"/>
              <dgm:bulletEnabled val="1"/>
            </dgm:varLst>
            <dgm:alg type="tx"/>
            <dgm:choose name="Name22">
              <dgm:if name="Name23" func="var" arg="dir" op="equ" val="norm">
                <dgm:shape xmlns:r="http://schemas.openxmlformats.org/officeDocument/2006/relationships" type="chevron" r:blip="">
                  <dgm:adjLst/>
                </dgm:shape>
              </dgm:if>
              <dgm:else name="Name24">
                <dgm:shape xmlns:r="http://schemas.openxmlformats.org/officeDocument/2006/relationships" rot="180" type="chevron" r:blip="">
                  <dgm:adjLst/>
                </dgm:shape>
              </dgm:else>
            </dgm:choose>
            <dgm:presOf axis="self" ptType="node"/>
            <dgm:choose name="Name25">
              <dgm:if name="Name26" func="var" arg="dir" op="equ" val="norm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315"/>
                  <dgm:constr type="rMarg" refType="primFontSz" fact="0.105"/>
                </dgm:constrLst>
              </dgm:if>
              <dgm:else name="Name27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105"/>
                  <dgm:constr type="rMarg" refType="primFontSz" fact="0.315"/>
                </dgm:constrLst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TxOnly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04E4843-673D-4CE2-B9F4-648A1080159D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9FDF904-103D-4DFC-B793-48C7463BEC1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594281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F9C8216-3353-4E0D-8413-69379213C831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934129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CFE90155-F585-47B9-8E06-EBCFD4FA010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E05D8029-4FD2-427D-A2DC-B4DA4B3AB15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F523325D-2B0D-4644-AF89-494C243094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50DC0C72-7E8B-4015-8859-109E1070A9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BBDFFACA-6508-4BDC-B503-B660B1AB13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C7B7073D-BD33-4378-A810-A9C310BDB09B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81500" y="0"/>
            <a:ext cx="3429000" cy="1433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60745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B6AD74F1-4A82-499B-BAEC-D12D9695A5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8B35239-C968-47FD-9FFD-F517E9B9DB1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4588CB4F-BF44-4267-924F-BD7EC8F0C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0210DC5D-ED78-48AE-87EF-78257448BD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371890AF-1CAF-4FE3-94B2-229959D5C2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7D87E173-3B6E-45D5-B1D4-F067C755070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893320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22C554D-EC8B-4B11-B240-1C7CF69268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1E53D330-0A20-4652-924D-C7C2E823E2F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8EBCCFAC-369E-4762-8FAA-D906F79221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D3B77BE1-2DC9-4532-A54D-19D4741DA0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209589E5-E645-410B-98CE-D54D4DF4E4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32033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69138F82-AD6A-49C0-B8D8-D3A0E33B68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1593A6BB-50EB-4313-A516-24F268CC520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3D09BA78-6201-492F-AFA2-0D96DF7D038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70EAA1BB-CCFD-4F53-BEBB-0B3AA6B507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2A9F8A82-B727-4138-AA66-F7F0FB3914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0FAF3651-F610-40AB-92F5-ECA6B631B3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C989DF9E-B8EC-48AB-A89A-C189CDB138B4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757735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E797CBA-CBC0-4927-A66B-D7AF52E05C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DF318C72-13C0-4E56-8B2F-597B8602D43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E32D2513-D14D-4D94-B21A-48233DB5BD7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98EB594C-BFB4-4400-B1FA-D02576D2301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xmlns="" id="{6FBCAE74-AF81-4EEC-B8E5-FB9A8C8F46A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xmlns="" id="{A9351C4C-C2C7-452F-90FF-A6F7A43568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xmlns="" id="{CC087E4A-9D09-411A-996D-EAEAA7CD75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xmlns="" id="{4ABC7FDF-E9B9-407C-AB80-DCB15AED8D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xmlns="" id="{ED373A7B-1014-4055-98D7-23990975530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0838161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925AC492-92A0-49E0-BC56-5F80922F8B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3332FC47-B961-44D5-979F-ADF8F0A344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53E1C5D0-CE12-4E5D-8EF4-E1D3A1C200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9286E534-C2BD-4BD0-B0EC-8FB38E6DA2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xmlns="" id="{C9005C98-AD4D-4BC3-9698-01A012484992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750160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xmlns="" id="{17745A73-1D0F-4CFD-81CE-B7D93268D7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xmlns="" id="{2D747313-218E-4067-8BF9-D3BCF5A154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719DFE65-EB09-4C88-8A0E-832EB2144B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xmlns="" id="{11BCD6D8-F758-4E74-BB17-2ADA5FFC4B9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17450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CA9E0FFF-67A4-40E7-9546-2D4E2ACB6E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515ADBA-4336-45F1-A912-63F6B00D42A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039EA428-AAC5-488A-9B0A-F6E795A8D22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D75A415F-DD2F-4F81-A3DE-247B8D72BB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9A071179-451B-4F69-BBC8-7D02F3CDBC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5F003CBD-3672-416D-A4AA-56EF03B7CD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C96E3CA2-80E2-429E-B5EF-758C323AEA06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428625" y="136525"/>
            <a:ext cx="909061" cy="952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8985966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FA4DF17-B30E-423A-939B-4B8871CAA8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xmlns="" id="{2A12802A-E73D-4D12-A2E3-6C621AB3BFE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C3F45DF8-1A4E-4F8C-AAB9-CA9E469DDCB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B40F9EB6-52B1-4757-BF01-36B5B8CF03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6F716B71-CD15-4788-B7A7-1A84F46213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79051596-4128-495E-A970-8136298E9B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010F65C2-4AFA-42DB-AD22-B6C25CF5F978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554181" y="136525"/>
            <a:ext cx="960502" cy="1006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90615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B8049E1-4EC2-409E-A17D-A713FC476C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AA2C3319-0F35-4E10-93E8-669B8F4F134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1C9A5191-FEBA-430E-B72E-001BE63CDC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A8128A09-61A1-42C9-AA5C-6C2248BA7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910B57B4-FA20-44B6-A7D8-084D71E3A1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C6C38C9C-5E55-4267-9D64-277A7824C93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044545" y="365125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29689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xmlns="" id="{B676721B-D3CB-4CFB-9BF3-65072DB659C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466F2E45-3FF5-41E4-BD8D-074760D1352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5DE83C02-EFD0-496C-878A-607BA7BCB5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F235F07A-C82F-4CB6-BF16-AD3DC04BA7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8353D809-C80E-4E0D-885C-35D9D4F60F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A4472510-145B-4A3B-A777-68F318C62A71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83" b="-1136"/>
          <a:stretch/>
        </p:blipFill>
        <p:spPr>
          <a:xfrm>
            <a:off x="10598727" y="185738"/>
            <a:ext cx="1302328" cy="13646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33864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xmlns="" id="{DBDB46B3-4F7C-4B8F-AB59-021F4D9A43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EFDBC039-911D-4A8C-B8CA-CBF73FFAF94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BD9904F5-4633-4E96-8DAD-5E300CA75FD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39BC22-4E9A-49C7-A468-7F0DA6BFEDFC}" type="datetimeFigureOut">
              <a:rPr lang="en-US" smtClean="0"/>
              <a:t>2/25/2022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23F63B10-E614-4440-86D3-FED1A44036C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85F9A2A8-74B0-48B8-A0B8-B3DA7A14C67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5C897E8-3957-4202-BEB1-FC7AF8334AF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87696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6C426FB7-1CD0-4D33-9E24-E9C4E9FC430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50128" y="2370338"/>
            <a:ext cx="9457677" cy="1645652"/>
          </a:xfrm>
        </p:spPr>
        <p:txBody>
          <a:bodyPr>
            <a:normAutofit fontScale="90000"/>
          </a:bodyPr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TÌNH HÌNH DỊCH COVID-19 </a:t>
            </a:r>
            <a:r>
              <a:rPr lang="en-US" sz="5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NGÀY 24/02/2022</a:t>
            </a:r>
            <a:endParaRPr lang="en-US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8722562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953631" y="93679"/>
            <a:ext cx="871264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Diễn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tiến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chung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phố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Hồ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Chí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Minh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đến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21/02 (XNNHANH </a:t>
            </a:r>
            <a:r>
              <a:rPr lang="en-US" b="1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PCR)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graphicFrame>
        <p:nvGraphicFramePr>
          <p:cNvPr id="7" name="Chart 6">
            <a:extLst>
              <a:ext uri="{FF2B5EF4-FFF2-40B4-BE49-F238E27FC236}">
                <a16:creationId xmlns:a16="http://schemas.microsoft.com/office/drawing/2014/main" xmlns="" id="{DFAD0028-5721-4867-9B75-E0D776DD467E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225681372"/>
              </p:ext>
            </p:extLst>
          </p:nvPr>
        </p:nvGraphicFramePr>
        <p:xfrm>
          <a:off x="991905" y="463011"/>
          <a:ext cx="10770603" cy="63465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06913769"/>
              </p:ext>
            </p:extLst>
          </p:nvPr>
        </p:nvGraphicFramePr>
        <p:xfrm>
          <a:off x="5539662" y="719091"/>
          <a:ext cx="5133706" cy="1082005"/>
        </p:xfrm>
        <a:graphic>
          <a:graphicData uri="http://schemas.openxmlformats.org/drawingml/2006/table">
            <a:tbl>
              <a:tblPr>
                <a:tableStyleId>{2D5ABB26-0587-4C30-8999-92F81FD0307C}</a:tableStyleId>
              </a:tblPr>
              <a:tblGrid>
                <a:gridCol w="616048">
                  <a:extLst>
                    <a:ext uri="{9D8B030D-6E8A-4147-A177-3AD203B41FA5}">
                      <a16:colId xmlns:a16="http://schemas.microsoft.com/office/drawing/2014/main" xmlns="" val="1778497413"/>
                    </a:ext>
                  </a:extLst>
                </a:gridCol>
                <a:gridCol w="1132592">
                  <a:extLst>
                    <a:ext uri="{9D8B030D-6E8A-4147-A177-3AD203B41FA5}">
                      <a16:colId xmlns:a16="http://schemas.microsoft.com/office/drawing/2014/main" xmlns="" val="251813922"/>
                    </a:ext>
                  </a:extLst>
                </a:gridCol>
                <a:gridCol w="534352">
                  <a:extLst>
                    <a:ext uri="{9D8B030D-6E8A-4147-A177-3AD203B41FA5}">
                      <a16:colId xmlns:a16="http://schemas.microsoft.com/office/drawing/2014/main" xmlns="" val="703737678"/>
                    </a:ext>
                  </a:extLst>
                </a:gridCol>
                <a:gridCol w="1038820">
                  <a:extLst>
                    <a:ext uri="{9D8B030D-6E8A-4147-A177-3AD203B41FA5}">
                      <a16:colId xmlns:a16="http://schemas.microsoft.com/office/drawing/2014/main" xmlns="" val="4097763408"/>
                    </a:ext>
                  </a:extLst>
                </a:gridCol>
                <a:gridCol w="845551">
                  <a:extLst>
                    <a:ext uri="{9D8B030D-6E8A-4147-A177-3AD203B41FA5}">
                      <a16:colId xmlns:a16="http://schemas.microsoft.com/office/drawing/2014/main" xmlns="" val="1915582556"/>
                    </a:ext>
                  </a:extLst>
                </a:gridCol>
                <a:gridCol w="966343">
                  <a:extLst>
                    <a:ext uri="{9D8B030D-6E8A-4147-A177-3AD203B41FA5}">
                      <a16:colId xmlns:a16="http://schemas.microsoft.com/office/drawing/2014/main" xmlns="" val="1403754800"/>
                    </a:ext>
                  </a:extLst>
                </a:gridCol>
              </a:tblGrid>
              <a:tr h="222162">
                <a:tc gridSpan="3">
                  <a:txBody>
                    <a:bodyPr/>
                    <a:lstStyle/>
                    <a:p>
                      <a:pPr algn="ctr" fontAlgn="ctr"/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xác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định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công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bố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)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fontAlgn="t"/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nghi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ngờ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không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công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bố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)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ctr" fontAlgn="t"/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Tổng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số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ca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mắc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mới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ctr" fontAlgn="t"/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Tổng</a:t>
                      </a:r>
                      <a:r>
                        <a:rPr lang="en-US" sz="1600" u="none" strike="noStrike" baseline="0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ca </a:t>
                      </a:r>
                      <a:r>
                        <a:rPr lang="en-US" sz="1600" u="none" strike="noStrike" baseline="0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tich</a:t>
                      </a:r>
                      <a:r>
                        <a:rPr lang="en-US" sz="1600" u="none" strike="noStrike" baseline="0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baseline="0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lũy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916979485"/>
                  </a:ext>
                </a:extLst>
              </a:tr>
              <a:tr h="589130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PCR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Xét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nghiệm</a:t>
                      </a:r>
                      <a:r>
                        <a:rPr lang="en-US" sz="1600" u="none" strike="noStrike" dirty="0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nhanh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600" u="none" strike="noStrike" dirty="0" err="1"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Tổng</a:t>
                      </a:r>
                      <a:endParaRPr lang="en-US" sz="1600" b="1" i="0" u="none" strike="noStrike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3733422353"/>
                  </a:ext>
                </a:extLst>
              </a:tr>
              <a:tr h="239510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1,764 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702 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2,466 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2,163 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4,629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871,001 </a:t>
                      </a: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xmlns="" val="21201044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858545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90C5508-CDF4-47F5-B12A-F53863572A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xmlns="" id="{15C38B32-7DCC-4A48-8F24-B8D17057B850}"/>
              </a:ext>
            </a:extLst>
          </p:cNvPr>
          <p:cNvGrpSpPr/>
          <p:nvPr/>
        </p:nvGrpSpPr>
        <p:grpSpPr>
          <a:xfrm>
            <a:off x="-42864" y="0"/>
            <a:ext cx="6096000" cy="6729413"/>
            <a:chOff x="0" y="-161163"/>
            <a:chExt cx="11568546" cy="6334517"/>
          </a:xfrm>
        </p:grpSpPr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xmlns="" id="{79F48929-1825-4642-94D0-1B64FDF5124D}"/>
                </a:ext>
              </a:extLst>
            </p:cNvPr>
            <p:cNvGrpSpPr/>
            <p:nvPr/>
          </p:nvGrpSpPr>
          <p:grpSpPr>
            <a:xfrm>
              <a:off x="72159" y="-161163"/>
              <a:ext cx="11352069" cy="5914412"/>
              <a:chOff x="72159" y="-96981"/>
              <a:chExt cx="4867275" cy="3559037"/>
            </a:xfrm>
          </p:grpSpPr>
          <p:graphicFrame>
            <p:nvGraphicFramePr>
              <p:cNvPr id="12" name="Chart 11">
                <a:extLst>
                  <a:ext uri="{FF2B5EF4-FFF2-40B4-BE49-F238E27FC236}">
                    <a16:creationId xmlns:a16="http://schemas.microsoft.com/office/drawing/2014/main" xmlns="" id="{84B54A1A-5857-4510-B473-A0F902B37D79}"/>
                  </a:ext>
                </a:extLst>
              </p:cNvPr>
              <p:cNvGraphicFramePr>
                <a:graphicFrameLocks/>
              </p:cNvGraphicFramePr>
              <p:nvPr>
                <p:extLst>
                  <p:ext uri="{D42A27DB-BD31-4B8C-83A1-F6EECF244321}">
                    <p14:modId xmlns:p14="http://schemas.microsoft.com/office/powerpoint/2010/main" val="694015214"/>
                  </p:ext>
                </p:extLst>
              </p:nvPr>
            </p:nvGraphicFramePr>
            <p:xfrm>
              <a:off x="81683" y="396697"/>
              <a:ext cx="4838701" cy="3065359"/>
            </p:xfrm>
            <a:graphic>
              <a:graphicData uri="http://schemas.openxmlformats.org/drawingml/2006/chart">
                <c:chart xmlns:c="http://schemas.openxmlformats.org/drawingml/2006/chart" xmlns:r="http://schemas.openxmlformats.org/officeDocument/2006/relationships" r:id="rId2"/>
              </a:graphicData>
            </a:graphic>
          </p:graphicFrame>
          <p:sp>
            <p:nvSpPr>
              <p:cNvPr id="13" name="TextBox 36">
                <a:extLst>
                  <a:ext uri="{FF2B5EF4-FFF2-40B4-BE49-F238E27FC236}">
                    <a16:creationId xmlns:a16="http://schemas.microsoft.com/office/drawing/2014/main" xmlns="" id="{DFF548B9-84DC-4FFB-AF92-F9CA6DD7F11B}"/>
                  </a:ext>
                </a:extLst>
              </p:cNvPr>
              <p:cNvSpPr txBox="1"/>
              <p:nvPr/>
            </p:nvSpPr>
            <p:spPr>
              <a:xfrm>
                <a:off x="72159" y="-96981"/>
                <a:ext cx="4867275" cy="325638"/>
              </a:xfrm>
              <a:prstGeom prst="rect">
                <a:avLst/>
              </a:prstGeom>
              <a:solidFill>
                <a:schemeClr val="lt1"/>
              </a:solidFill>
              <a:ln w="9525" cmpd="sng">
                <a:noFill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dk1"/>
              </a:fontRef>
            </p:style>
            <p:txBody>
              <a:bodyPr wrap="square" rtlCol="0" anchor="ctr"/>
              <a:lstStyle>
                <a:lvl1pPr marL="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000" b="1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Diễn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tiến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ca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bệnh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COVID-19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trong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14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ngày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qua</a:t>
                </a:r>
              </a:p>
            </p:txBody>
          </p:sp>
        </p:grp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xmlns="" id="{3DB2F8E7-5A75-4987-A28A-FB62A694D29D}"/>
                </a:ext>
              </a:extLst>
            </p:cNvPr>
            <p:cNvSpPr/>
            <p:nvPr/>
          </p:nvSpPr>
          <p:spPr>
            <a:xfrm>
              <a:off x="0" y="5799850"/>
              <a:ext cx="11568546" cy="373504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>
              <a:lvl1pPr marL="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1800" b="1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Biểu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đồ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theo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lấy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mẫu</a:t>
              </a:r>
              <a:endPara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xmlns="" id="{1EA1B4D1-0235-4D2D-82EB-AFAFE63DC3D2}"/>
              </a:ext>
            </a:extLst>
          </p:cNvPr>
          <p:cNvGrpSpPr/>
          <p:nvPr/>
        </p:nvGrpSpPr>
        <p:grpSpPr>
          <a:xfrm>
            <a:off x="5996539" y="0"/>
            <a:ext cx="6195461" cy="6858000"/>
            <a:chOff x="11992841" y="123537"/>
            <a:chExt cx="11568546" cy="6173354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xmlns="" id="{C751F792-EDC7-4192-9AC4-759E387582A2}"/>
                </a:ext>
              </a:extLst>
            </p:cNvPr>
            <p:cNvGrpSpPr/>
            <p:nvPr/>
          </p:nvGrpSpPr>
          <p:grpSpPr>
            <a:xfrm>
              <a:off x="12065000" y="123537"/>
              <a:ext cx="11352069" cy="5619177"/>
              <a:chOff x="12065000" y="123537"/>
              <a:chExt cx="4867275" cy="3381377"/>
            </a:xfrm>
          </p:grpSpPr>
          <p:graphicFrame>
            <p:nvGraphicFramePr>
              <p:cNvPr id="8" name="Chart 7">
                <a:extLst>
                  <a:ext uri="{FF2B5EF4-FFF2-40B4-BE49-F238E27FC236}">
                    <a16:creationId xmlns:a16="http://schemas.microsoft.com/office/drawing/2014/main" xmlns="" id="{EA5D0B0E-B3FF-4F49-B082-E9059F413CB4}"/>
                  </a:ext>
                </a:extLst>
              </p:cNvPr>
              <p:cNvGraphicFramePr>
                <a:graphicFrameLocks/>
              </p:cNvGraphicFramePr>
              <p:nvPr>
                <p:extLst>
                  <p:ext uri="{D42A27DB-BD31-4B8C-83A1-F6EECF244321}">
                    <p14:modId xmlns:p14="http://schemas.microsoft.com/office/powerpoint/2010/main" val="372327026"/>
                  </p:ext>
                </p:extLst>
              </p:nvPr>
            </p:nvGraphicFramePr>
            <p:xfrm>
              <a:off x="12074524" y="484810"/>
              <a:ext cx="4838701" cy="3020104"/>
            </p:xfrm>
            <a:graphic>
              <a:graphicData uri="http://schemas.openxmlformats.org/drawingml/2006/chart">
                <c:chart xmlns:c="http://schemas.openxmlformats.org/drawingml/2006/chart" xmlns:r="http://schemas.openxmlformats.org/officeDocument/2006/relationships" r:id="rId3"/>
              </a:graphicData>
            </a:graphic>
          </p:graphicFrame>
          <p:sp>
            <p:nvSpPr>
              <p:cNvPr id="9" name="TextBox 43">
                <a:extLst>
                  <a:ext uri="{FF2B5EF4-FFF2-40B4-BE49-F238E27FC236}">
                    <a16:creationId xmlns:a16="http://schemas.microsoft.com/office/drawing/2014/main" xmlns="" id="{6890F77F-6124-4C76-BC34-698078A83BE3}"/>
                  </a:ext>
                </a:extLst>
              </p:cNvPr>
              <p:cNvSpPr txBox="1"/>
              <p:nvPr/>
            </p:nvSpPr>
            <p:spPr>
              <a:xfrm>
                <a:off x="12065000" y="123537"/>
                <a:ext cx="4867275" cy="361272"/>
              </a:xfrm>
              <a:prstGeom prst="rect">
                <a:avLst/>
              </a:prstGeom>
              <a:solidFill>
                <a:schemeClr val="lt1"/>
              </a:solidFill>
              <a:ln w="9525" cmpd="sng">
                <a:noFill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dk1"/>
              </a:fontRef>
            </p:style>
            <p:txBody>
              <a:bodyPr wrap="square" rtlCol="0" anchor="ctr"/>
              <a:lstStyle>
                <a:lvl1pPr marL="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solidFill>
                      <a:schemeClr val="dk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000" b="1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Diễn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tiến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ca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bệnh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COVID-19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công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bố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trong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14 </a:t>
                </a:r>
                <a:r>
                  <a:rPr lang="en-US" sz="2000" b="1" baseline="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ngày</a:t>
                </a:r>
                <a:r>
                  <a:rPr lang="en-US" sz="2000" b="1" baseline="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qua</a:t>
                </a:r>
              </a:p>
            </p:txBody>
          </p:sp>
        </p:grp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xmlns="" id="{1BA54954-1A6E-4CE4-B8A1-ED7B6F6DFFF7}"/>
                </a:ext>
              </a:extLst>
            </p:cNvPr>
            <p:cNvSpPr/>
            <p:nvPr/>
          </p:nvSpPr>
          <p:spPr>
            <a:xfrm>
              <a:off x="11992841" y="5696528"/>
              <a:ext cx="11568546" cy="600363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>
              <a:lvl1pPr marL="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solidFill>
                    <a:schemeClr val="dk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1800" b="1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Biểu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đồ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theo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công</a:t>
              </a:r>
              <a:r>
                <a:rPr lang="en-US" sz="1800" b="1" baseline="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800" b="1" baseline="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bố</a:t>
              </a:r>
              <a:endPara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57098650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D791FF5B-85FF-4C31-8335-2F1C3BFB3E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36C81C1-B2B2-4AD8-A48A-8F705D83EB5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graphicFrame>
        <p:nvGraphicFramePr>
          <p:cNvPr id="4" name="Chart 3">
            <a:extLst>
              <a:ext uri="{FF2B5EF4-FFF2-40B4-BE49-F238E27FC236}">
                <a16:creationId xmlns:a16="http://schemas.microsoft.com/office/drawing/2014/main" xmlns="" id="{B5A86679-14F7-40D7-A41C-228388B4A60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49175236"/>
              </p:ext>
            </p:extLst>
          </p:nvPr>
        </p:nvGraphicFramePr>
        <p:xfrm>
          <a:off x="-1097973" y="1"/>
          <a:ext cx="13289973" cy="68580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64756882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hart 1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58046748"/>
              </p:ext>
            </p:extLst>
          </p:nvPr>
        </p:nvGraphicFramePr>
        <p:xfrm>
          <a:off x="6204858" y="0"/>
          <a:ext cx="5987142" cy="675349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3" name="Chart 2">
            <a:extLst>
              <a:ext uri="{FF2B5EF4-FFF2-40B4-BE49-F238E27FC236}">
                <a16:creationId xmlns:a16="http://schemas.microsoft.com/office/drawing/2014/main" xmlns="" id="{B5A86679-14F7-40D7-A41C-228388B4A60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171500238"/>
              </p:ext>
            </p:extLst>
          </p:nvPr>
        </p:nvGraphicFramePr>
        <p:xfrm>
          <a:off x="135726" y="-1"/>
          <a:ext cx="5703372" cy="675349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0334265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3946AA89-E605-41B0-A62E-603F83C2D17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26127" y="2663300"/>
            <a:ext cx="9739745" cy="1596971"/>
          </a:xfrm>
        </p:spPr>
        <p:txBody>
          <a:bodyPr>
            <a:normAutofit fontScale="90000"/>
          </a:bodyPr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CẬP NHẬT QUY TRÌNH </a:t>
            </a:r>
            <a:r>
              <a:rPr lang="en-US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XỬ 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LÝ F0 TẠI CỘNG ĐỒNG</a:t>
            </a:r>
          </a:p>
        </p:txBody>
      </p:sp>
    </p:spTree>
    <p:extLst>
      <p:ext uri="{BB962C8B-B14F-4D97-AF65-F5344CB8AC3E}">
        <p14:creationId xmlns:p14="http://schemas.microsoft.com/office/powerpoint/2010/main" val="1303679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6D993A5-6B94-4AB4-80DA-FF8160E7565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QUY TRÌNH XỬ LÝ F0 TẠI CỘNG ĐỒNG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xmlns="" id="{1CD2020C-A62C-40C7-9600-1EE983433574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036192531"/>
              </p:ext>
            </p:extLst>
          </p:nvPr>
        </p:nvGraphicFramePr>
        <p:xfrm>
          <a:off x="287482" y="1041759"/>
          <a:ext cx="11617036" cy="395973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xmlns="" id="{21A242B9-C0B5-4BBC-945E-402AC7421F3A}"/>
              </a:ext>
            </a:extLst>
          </p:cNvPr>
          <p:cNvCxnSpPr>
            <a:cxnSpLocks/>
          </p:cNvCxnSpPr>
          <p:nvPr/>
        </p:nvCxnSpPr>
        <p:spPr>
          <a:xfrm>
            <a:off x="1917989" y="4156314"/>
            <a:ext cx="0" cy="595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xmlns="" id="{081DD1E4-6F07-4795-B085-5F45E626A164}"/>
              </a:ext>
            </a:extLst>
          </p:cNvPr>
          <p:cNvSpPr/>
          <p:nvPr/>
        </p:nvSpPr>
        <p:spPr>
          <a:xfrm>
            <a:off x="781916" y="4751717"/>
            <a:ext cx="2341419" cy="1725066"/>
          </a:xfrm>
          <a:prstGeom prst="rect">
            <a:avLst/>
          </a:prstGeom>
          <a:solidFill>
            <a:srgbClr val="5F9FDB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TYT, TYT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tiếp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danh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F0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nguồn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xét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nếu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chưa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đủ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chứng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cứ</a:t>
            </a:r>
            <a:endParaRPr lang="en-US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xmlns="" id="{1F7BC357-7F52-4FF4-B982-FF00A61F9F44}"/>
              </a:ext>
            </a:extLst>
          </p:cNvPr>
          <p:cNvCxnSpPr>
            <a:cxnSpLocks/>
          </p:cNvCxnSpPr>
          <p:nvPr/>
        </p:nvCxnSpPr>
        <p:spPr>
          <a:xfrm>
            <a:off x="4601442" y="4156314"/>
            <a:ext cx="0" cy="595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9" name="Rectangle 8">
            <a:extLst>
              <a:ext uri="{FF2B5EF4-FFF2-40B4-BE49-F238E27FC236}">
                <a16:creationId xmlns:a16="http://schemas.microsoft.com/office/drawing/2014/main" xmlns="" id="{1DD68533-9EAB-421C-894C-27F94FCA8892}"/>
              </a:ext>
            </a:extLst>
          </p:cNvPr>
          <p:cNvSpPr/>
          <p:nvPr/>
        </p:nvSpPr>
        <p:spPr>
          <a:xfrm>
            <a:off x="3465369" y="4751717"/>
            <a:ext cx="2341419" cy="1725066"/>
          </a:xfrm>
          <a:prstGeom prst="rect">
            <a:avLst/>
          </a:prstGeom>
          <a:solidFill>
            <a:srgbClr val="FFC83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TYT, TYT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đánh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trạng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sức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khỏe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F0,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chăm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sóc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quản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7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lý</a:t>
            </a:r>
            <a:r>
              <a:rPr lang="en-US" sz="17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F0 </a:t>
            </a:r>
            <a:r>
              <a:rPr lang="en-US" sz="17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</a:t>
            </a:r>
            <a:r>
              <a:rPr lang="en-US" sz="17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17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CV </a:t>
            </a:r>
            <a:r>
              <a:rPr lang="en-US" sz="17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7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250/QĐ-BYT </a:t>
            </a:r>
            <a:r>
              <a:rPr lang="en-US" sz="17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17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28/01/2022 </a:t>
            </a:r>
            <a:r>
              <a:rPr lang="en-US" sz="17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17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BYT)</a:t>
            </a:r>
          </a:p>
        </p:txBody>
      </p:sp>
    </p:spTree>
    <p:extLst>
      <p:ext uri="{BB962C8B-B14F-4D97-AF65-F5344CB8AC3E}">
        <p14:creationId xmlns:p14="http://schemas.microsoft.com/office/powerpoint/2010/main" val="31757970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9EBD1A11-86E7-43F0-941E-21F8746AC4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ĐỊNH NGHĨA CA BỆNH</a:t>
            </a:r>
            <a:b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(Theo 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Công văn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11042/BYT-DP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29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12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2021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Y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  <a:endParaRPr lang="en-US" sz="31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Diagram 3">
            <a:extLst>
              <a:ext uri="{FF2B5EF4-FFF2-40B4-BE49-F238E27FC236}">
                <a16:creationId xmlns:a16="http://schemas.microsoft.com/office/drawing/2014/main" xmlns="" id="{A28B8F26-A531-4654-9914-FC3C9165673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231763234"/>
              </p:ext>
            </p:extLst>
          </p:nvPr>
        </p:nvGraphicFramePr>
        <p:xfrm>
          <a:off x="443345" y="1690688"/>
          <a:ext cx="11305309" cy="500149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9229704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DF176845-4903-41A2-B2C0-E7F177C3EB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9060402" cy="1325563"/>
          </a:xfrm>
        </p:spPr>
        <p:txBody>
          <a:bodyPr>
            <a:normAutofit/>
          </a:bodyPr>
          <a:lstStyle/>
          <a:p>
            <a:pPr algn="ctr"/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B3.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Điều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tra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dịch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tễ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F1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cùng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hộ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đình</a:t>
            </a:r>
            <a:endParaRPr lang="en-US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xmlns="" id="{435D66A9-0DA3-4F4D-AC6D-044D6AAF17A6}"/>
              </a:ext>
            </a:extLst>
          </p:cNvPr>
          <p:cNvGrpSpPr/>
          <p:nvPr/>
        </p:nvGrpSpPr>
        <p:grpSpPr>
          <a:xfrm>
            <a:off x="1260763" y="1813241"/>
            <a:ext cx="10363202" cy="4679635"/>
            <a:chOff x="830633" y="2087862"/>
            <a:chExt cx="9878932" cy="4028536"/>
          </a:xfrm>
        </p:grpSpPr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xmlns="" id="{1D4D8BC4-98C7-4AB8-90D8-898116A15EDC}"/>
                </a:ext>
              </a:extLst>
            </p:cNvPr>
            <p:cNvSpPr/>
            <p:nvPr/>
          </p:nvSpPr>
          <p:spPr>
            <a:xfrm>
              <a:off x="1773381" y="2087862"/>
              <a:ext cx="7449424" cy="684796"/>
            </a:xfrm>
            <a:prstGeom prst="rect">
              <a:avLst/>
            </a:prstGeom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Đ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iều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tra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dịch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tễ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tiền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sử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tiêm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vắc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xin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phòng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COVID-19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sống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cùng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nhà</a:t>
              </a:r>
              <a:endParaRPr lang="en-US" dirty="0">
                <a:solidFill>
                  <a:sysClr val="windowText" lastClr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L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ập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danh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sách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thuộc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nguy cơ</a:t>
              </a:r>
              <a:endParaRPr lang="en-US" dirty="0">
                <a:solidFill>
                  <a:sysClr val="windowText" lastClr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6" name="Straight Arrow Connector 5">
              <a:extLst>
                <a:ext uri="{FF2B5EF4-FFF2-40B4-BE49-F238E27FC236}">
                  <a16:creationId xmlns:a16="http://schemas.microsoft.com/office/drawing/2014/main" xmlns="" id="{31764422-7D5A-4F16-8F2A-2954A68A4541}"/>
                </a:ext>
              </a:extLst>
            </p:cNvPr>
            <p:cNvCxnSpPr>
              <a:cxnSpLocks/>
            </p:cNvCxnSpPr>
            <p:nvPr/>
          </p:nvCxnSpPr>
          <p:spPr>
            <a:xfrm>
              <a:off x="5444835" y="2782844"/>
              <a:ext cx="6923" cy="277525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xmlns="" id="{53E1CE0C-735B-474C-919B-8A3748DB7770}"/>
                </a:ext>
              </a:extLst>
            </p:cNvPr>
            <p:cNvSpPr/>
            <p:nvPr/>
          </p:nvSpPr>
          <p:spPr>
            <a:xfrm>
              <a:off x="1787242" y="3067290"/>
              <a:ext cx="7435562" cy="377245"/>
            </a:xfrm>
            <a:prstGeom prst="rect">
              <a:avLst/>
            </a:prstGeom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Xét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nghiệm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nhanh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kháng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nguyên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cho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tất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cả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thành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viên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cùng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nhà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với</a:t>
              </a:r>
              <a:r>
                <a:rPr lang="en-US" b="1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F0</a:t>
              </a:r>
            </a:p>
          </p:txBody>
        </p:sp>
        <p:cxnSp>
          <p:nvCxnSpPr>
            <p:cNvPr id="12" name="Straight Arrow Connector 11">
              <a:extLst>
                <a:ext uri="{FF2B5EF4-FFF2-40B4-BE49-F238E27FC236}">
                  <a16:creationId xmlns:a16="http://schemas.microsoft.com/office/drawing/2014/main" xmlns="" id="{45D459A7-A9F7-4BD6-A9FC-1B13FCAFD2A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978728" y="3445630"/>
              <a:ext cx="2466105" cy="377244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xmlns="" id="{8195F38B-692A-4957-840E-653D0CE250D5}"/>
                </a:ext>
              </a:extLst>
            </p:cNvPr>
            <p:cNvSpPr/>
            <p:nvPr/>
          </p:nvSpPr>
          <p:spPr>
            <a:xfrm>
              <a:off x="830633" y="3863005"/>
              <a:ext cx="4107417" cy="1543671"/>
            </a:xfrm>
            <a:prstGeom prst="rect">
              <a:avLst/>
            </a:prstGeom>
            <a:ln w="19050">
              <a:solidFill>
                <a:srgbClr val="FF0000"/>
              </a:solidFill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có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yếu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tố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dịch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tễ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tự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dõi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sức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khỏe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10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tổ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chức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tiêm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chủng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cho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đối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tượng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chưa tiêm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hoặc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tiêm chưa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đủ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liều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vắc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xin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phòng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ngừa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COVID-19 theo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lứa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tuổi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theo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dõi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sát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thuộc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vi-VN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nguy cơ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16" name="Straight Arrow Connector 15">
              <a:extLst>
                <a:ext uri="{FF2B5EF4-FFF2-40B4-BE49-F238E27FC236}">
                  <a16:creationId xmlns:a16="http://schemas.microsoft.com/office/drawing/2014/main" xmlns="" id="{44A378DB-A19C-49E5-9BCD-75AD12E732E3}"/>
                </a:ext>
              </a:extLst>
            </p:cNvPr>
            <p:cNvCxnSpPr>
              <a:cxnSpLocks/>
            </p:cNvCxnSpPr>
            <p:nvPr/>
          </p:nvCxnSpPr>
          <p:spPr>
            <a:xfrm>
              <a:off x="5437909" y="3452557"/>
              <a:ext cx="2466105" cy="377244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xmlns="" id="{752936B8-18B4-497A-A156-6809AE33D281}"/>
                </a:ext>
              </a:extLst>
            </p:cNvPr>
            <p:cNvSpPr/>
            <p:nvPr/>
          </p:nvSpPr>
          <p:spPr>
            <a:xfrm>
              <a:off x="5437910" y="3876144"/>
              <a:ext cx="5271655" cy="2240254"/>
            </a:xfrm>
            <a:prstGeom prst="rect">
              <a:avLst/>
            </a:prstGeom>
            <a:ln w="19050">
              <a:solidFill>
                <a:srgbClr val="FF0000"/>
              </a:solidFill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tiếp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gần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(F1):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ã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đủ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liều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vắc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xin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phòng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COVID-19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hoặc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đã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khỏi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bệnh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: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cách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ly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y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tế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05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+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tự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dõi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sức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khỏe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05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tiếp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; XN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bắt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đầu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cách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,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thứ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5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và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có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triệu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chứng</a:t>
              </a:r>
              <a:endParaRPr lang="en-US" sz="170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hưa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hoặc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chưa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đủ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liều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vắc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xin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phòng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COVID-19: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cách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ly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y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tế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07 </a:t>
              </a:r>
              <a:r>
                <a:rPr lang="en-US" sz="1700" b="1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b="1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+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tự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dõi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sức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khỏe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03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tiếp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; XN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bắt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đầu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cách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ly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thứ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7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và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khi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có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triệu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chứng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921876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768DE67-E72A-4B5B-98F4-7289328DA5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9246833" cy="1325563"/>
          </a:xfrm>
        </p:spPr>
        <p:txBody>
          <a:bodyPr>
            <a:normAutofit/>
          </a:bodyPr>
          <a:lstStyle/>
          <a:p>
            <a:pPr algn="ctr"/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B4.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Điều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tra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dịch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tễ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hộ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đình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lây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lan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dịch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endParaRPr lang="en-US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94F5DFB6-F2E9-4676-B69A-35DCB400E3E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74552"/>
            <a:ext cx="10515600" cy="4351338"/>
          </a:xfrm>
        </p:spPr>
        <p:txBody>
          <a:bodyPr>
            <a:normAutofit/>
          </a:bodyPr>
          <a:lstStyle/>
          <a:p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Chỉ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thực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hiện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bước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4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khi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xuất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hiện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F0 ở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ít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nhất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02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hộ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liền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kề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hoặc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02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hộ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có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giao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lưu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,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tiếp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xúc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trong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cùng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khoảng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thời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gian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2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03 </a:t>
            </a:r>
            <a:r>
              <a:rPr lang="en-US" sz="2000" b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ngày</a:t>
            </a:r>
            <a:r>
              <a:rPr lang="en-US" sz="2000" dirty="0">
                <a:solidFill>
                  <a:srgbClr val="FF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3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xmlns="" id="{9CA8E120-6D34-477F-ABC4-F215E8D84317}"/>
              </a:ext>
            </a:extLst>
          </p:cNvPr>
          <p:cNvGrpSpPr/>
          <p:nvPr/>
        </p:nvGrpSpPr>
        <p:grpSpPr>
          <a:xfrm>
            <a:off x="457200" y="2642019"/>
            <a:ext cx="9199405" cy="3571199"/>
            <a:chOff x="1032168" y="2124618"/>
            <a:chExt cx="8818406" cy="3291864"/>
          </a:xfrm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xmlns="" id="{FB7178DD-63B7-4D21-9FBE-3AF89E992E3F}"/>
                </a:ext>
              </a:extLst>
            </p:cNvPr>
            <p:cNvSpPr/>
            <p:nvPr/>
          </p:nvSpPr>
          <p:spPr>
            <a:xfrm>
              <a:off x="1773381" y="2124618"/>
              <a:ext cx="7315195" cy="891633"/>
            </a:xfrm>
            <a:prstGeom prst="rect">
              <a:avLst/>
            </a:prstGeom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Xác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định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các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hộ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gia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đình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liền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kề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với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hộ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gia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đình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có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F0 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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điều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tra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dịch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tễ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tiền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sử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tiêm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vắc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xin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phòng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COVID-19</a:t>
              </a:r>
              <a:endParaRPr lang="en-US" dirty="0">
                <a:solidFill>
                  <a:sysClr val="windowText" lastClr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L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ập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danh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sách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thuộc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nguy cơ 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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triển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khai chăm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sóc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quản</a:t>
              </a:r>
              <a:r>
                <a:rPr lang="vi-VN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lý</a:t>
              </a:r>
              <a:endParaRPr lang="en-US" dirty="0">
                <a:solidFill>
                  <a:sysClr val="windowText" lastClr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6" name="Straight Arrow Connector 5">
              <a:extLst>
                <a:ext uri="{FF2B5EF4-FFF2-40B4-BE49-F238E27FC236}">
                  <a16:creationId xmlns:a16="http://schemas.microsoft.com/office/drawing/2014/main" xmlns="" id="{CEDF8D6C-5E10-4913-8BC9-2BB7421B6D4C}"/>
                </a:ext>
              </a:extLst>
            </p:cNvPr>
            <p:cNvCxnSpPr>
              <a:cxnSpLocks/>
            </p:cNvCxnSpPr>
            <p:nvPr/>
          </p:nvCxnSpPr>
          <p:spPr>
            <a:xfrm>
              <a:off x="5437910" y="3026780"/>
              <a:ext cx="6923" cy="277525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xmlns="" id="{1CBF3608-7CF6-43AD-B012-3AE1AB954061}"/>
                </a:ext>
              </a:extLst>
            </p:cNvPr>
            <p:cNvSpPr/>
            <p:nvPr/>
          </p:nvSpPr>
          <p:spPr>
            <a:xfrm>
              <a:off x="1780318" y="3311227"/>
              <a:ext cx="7315183" cy="377245"/>
            </a:xfrm>
            <a:prstGeom prst="rect">
              <a:avLst/>
            </a:prstGeom>
            <a:ln w="19050">
              <a:solidFill>
                <a:srgbClr val="FF0000"/>
              </a:solidFill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Xét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nghiệm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nhanh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kháng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nguyên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cho</a:t>
              </a:r>
              <a:r>
                <a:rPr lang="en-US" dirty="0">
                  <a:solidFill>
                    <a:sysClr val="windowText" lastClr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tất</a:t>
              </a:r>
              <a:r>
                <a:rPr lang="en-US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cả</a:t>
              </a:r>
              <a:r>
                <a:rPr lang="en-US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8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vi-VN" sz="18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8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thuộc</a:t>
              </a:r>
              <a:r>
                <a:rPr lang="vi-VN" sz="18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sz="18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vi-VN" sz="18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nguy cơ</a:t>
              </a:r>
              <a:endPara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8" name="Straight Arrow Connector 7">
              <a:extLst>
                <a:ext uri="{FF2B5EF4-FFF2-40B4-BE49-F238E27FC236}">
                  <a16:creationId xmlns:a16="http://schemas.microsoft.com/office/drawing/2014/main" xmlns="" id="{324CEE1A-F25E-4DB6-AC40-5A1C909251C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978728" y="3682122"/>
              <a:ext cx="2466105" cy="377244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xmlns="" id="{2C3BE591-C649-452C-8BD3-F0E5A0E6CE8C}"/>
                </a:ext>
              </a:extLst>
            </p:cNvPr>
            <p:cNvSpPr/>
            <p:nvPr/>
          </p:nvSpPr>
          <p:spPr>
            <a:xfrm>
              <a:off x="1032168" y="4090919"/>
              <a:ext cx="3893120" cy="1325563"/>
            </a:xfrm>
            <a:prstGeom prst="rect">
              <a:avLst/>
            </a:prstGeom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Dương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tính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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xác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định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là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F0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cấp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ngay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thuốc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kháng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vi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rút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,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hướng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dẫn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F0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sử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dụng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và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chăm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sóc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,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quản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lý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hướng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dẫn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chẩn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đoán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điều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trị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của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Bộ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Y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tế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</a:p>
          </p:txBody>
        </p:sp>
        <p:cxnSp>
          <p:nvCxnSpPr>
            <p:cNvPr id="10" name="Straight Arrow Connector 9">
              <a:extLst>
                <a:ext uri="{FF2B5EF4-FFF2-40B4-BE49-F238E27FC236}">
                  <a16:creationId xmlns:a16="http://schemas.microsoft.com/office/drawing/2014/main" xmlns="" id="{1CFE37C6-B120-40B2-9EA7-4FF8F8A4CEA1}"/>
                </a:ext>
              </a:extLst>
            </p:cNvPr>
            <p:cNvCxnSpPr>
              <a:cxnSpLocks/>
            </p:cNvCxnSpPr>
            <p:nvPr/>
          </p:nvCxnSpPr>
          <p:spPr>
            <a:xfrm>
              <a:off x="5437909" y="3689050"/>
              <a:ext cx="2466105" cy="377244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xmlns="" id="{FE889477-4BEA-4129-BCD6-DB0D2FCBA91F}"/>
                </a:ext>
              </a:extLst>
            </p:cNvPr>
            <p:cNvSpPr/>
            <p:nvPr/>
          </p:nvSpPr>
          <p:spPr>
            <a:xfrm>
              <a:off x="5957454" y="4088022"/>
              <a:ext cx="3893120" cy="1325564"/>
            </a:xfrm>
            <a:prstGeom prst="rect">
              <a:avLst/>
            </a:prstGeom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Âm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tính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tự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dõi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sức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khỏe</a:t>
              </a:r>
              <a:endParaRPr lang="en-US" sz="170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tổ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chức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chủng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đối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tượng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chưa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hoặc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tiêm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chưa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đủ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liều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vắc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xin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phòng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ngừa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COVID-19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lứa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tuổi</a:t>
              </a:r>
              <a:r>
                <a:rPr lang="en-US" sz="1700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.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sp>
        <p:nvSpPr>
          <p:cNvPr id="12" name="Right Brace 11">
            <a:extLst>
              <a:ext uri="{FF2B5EF4-FFF2-40B4-BE49-F238E27FC236}">
                <a16:creationId xmlns:a16="http://schemas.microsoft.com/office/drawing/2014/main" xmlns="" id="{ADD8646B-854C-49EC-B33F-B00C69A09ED8}"/>
              </a:ext>
            </a:extLst>
          </p:cNvPr>
          <p:cNvSpPr/>
          <p:nvPr/>
        </p:nvSpPr>
        <p:spPr>
          <a:xfrm>
            <a:off x="8908470" y="2685986"/>
            <a:ext cx="304800" cy="583689"/>
          </a:xfrm>
          <a:prstGeom prst="rightBrace">
            <a:avLst/>
          </a:prstGeom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xmlns="" id="{776E9414-B361-413D-8245-D3BAD5C29312}"/>
              </a:ext>
            </a:extLst>
          </p:cNvPr>
          <p:cNvSpPr/>
          <p:nvPr/>
        </p:nvSpPr>
        <p:spPr>
          <a:xfrm>
            <a:off x="9224506" y="2511749"/>
            <a:ext cx="2521531" cy="1022999"/>
          </a:xfrm>
          <a:prstGeom prst="rect">
            <a:avLst/>
          </a:prstGeom>
          <a:ln w="19050"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vi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điều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tra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dịch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tễ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có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thể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điều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chỉnh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tùy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vào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tình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hình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thực</a:t>
            </a:r>
            <a:r>
              <a:rPr lang="en-US" sz="1800" dirty="0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chemeClr val="accent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tiễn</a:t>
            </a:r>
            <a:r>
              <a:rPr lang="en-US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6620982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Diagram 4">
            <a:extLst>
              <a:ext uri="{FF2B5EF4-FFF2-40B4-BE49-F238E27FC236}">
                <a16:creationId xmlns:a16="http://schemas.microsoft.com/office/drawing/2014/main" xmlns="" id="{47492458-CB97-46B6-B88D-9FB40534ABC0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989572984"/>
              </p:ext>
            </p:extLst>
          </p:nvPr>
        </p:nvGraphicFramePr>
        <p:xfrm>
          <a:off x="167409" y="1482436"/>
          <a:ext cx="11857182" cy="537556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xmlns="" id="{4118F36C-DD4F-4254-A4CA-C741AE251774}"/>
              </a:ext>
            </a:extLst>
          </p:cNvPr>
          <p:cNvSpPr txBox="1"/>
          <p:nvPr/>
        </p:nvSpPr>
        <p:spPr>
          <a:xfrm>
            <a:off x="3091542" y="315685"/>
            <a:ext cx="600891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endParaRPr 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66674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9B83F61B-BCE3-4D03-AB0E-F203D5F7D34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385599"/>
            <a:ext cx="9144000" cy="2387600"/>
          </a:xfrm>
        </p:spPr>
        <p:txBody>
          <a:bodyPr/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QUY TRÌNH XỬ LÝ F0 TRONG TRƯỜNG HỌC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818F20D1-AAF9-47AF-8117-CA53ED90A30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3999" y="3816639"/>
            <a:ext cx="9528699" cy="489031"/>
          </a:xfrm>
        </p:spPr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(Theo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548/UBND-VX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22/02/2022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UBND TPHCM)</a:t>
            </a:r>
          </a:p>
        </p:txBody>
      </p:sp>
    </p:spTree>
    <p:extLst>
      <p:ext uri="{BB962C8B-B14F-4D97-AF65-F5344CB8AC3E}">
        <p14:creationId xmlns:p14="http://schemas.microsoft.com/office/powerpoint/2010/main" val="38396090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297E3D6-206E-4ECB-90A7-1A30BE10B5B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1947385"/>
          </a:xfrm>
        </p:spPr>
        <p:txBody>
          <a:bodyPr/>
          <a:lstStyle/>
          <a:p>
            <a:pPr marL="0" indent="0">
              <a:buNone/>
            </a:pPr>
            <a:r>
              <a:rPr lang="en-US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ý: </a:t>
            </a:r>
          </a:p>
          <a:p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Đối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khối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mầm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non,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trẻ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nhóm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trẻ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nếu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01 ca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xét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nhanh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kháng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SARS-CoV-2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dương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thì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cùng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lớp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F1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xmlns="" id="{E627A85A-733B-4727-B6CD-5B14EAC805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ĐỊNH NGHĨA CA BỆNH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(Theo 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Công văn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11042/BYT-DP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29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12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2021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vi-VN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Y </a:t>
            </a:r>
            <a:r>
              <a:rPr lang="vi-VN" sz="27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7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  <a:endParaRPr lang="en-US" sz="31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289048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32AFBC08-5A9D-4E20-8A8C-B0B4AE054F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0492" y="253854"/>
            <a:ext cx="9221275" cy="1325563"/>
          </a:xfrm>
        </p:spPr>
        <p:txBody>
          <a:bodyPr>
            <a:normAutofit/>
          </a:bodyPr>
          <a:lstStyle/>
          <a:p>
            <a:pPr algn="ctr"/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KHI PHÁT HIỆN HỌC SINH CÓ TRIỆU CHỨNG NGHI NHIỄM COVID-19 TẠI CƠ SỞ GIÁO DỤC</a:t>
            </a: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xmlns="" id="{475F1202-9847-4C64-BA0A-BC177692A4C1}"/>
              </a:ext>
            </a:extLst>
          </p:cNvPr>
          <p:cNvGrpSpPr/>
          <p:nvPr/>
        </p:nvGrpSpPr>
        <p:grpSpPr>
          <a:xfrm>
            <a:off x="1496297" y="1579418"/>
            <a:ext cx="9199405" cy="4597546"/>
            <a:chOff x="1492686" y="406689"/>
            <a:chExt cx="9199405" cy="4741891"/>
          </a:xfrm>
        </p:grpSpPr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xmlns="" id="{73B770F1-449D-487D-8F9C-37B229DFF151}"/>
                </a:ext>
              </a:extLst>
            </p:cNvPr>
            <p:cNvSpPr/>
            <p:nvPr/>
          </p:nvSpPr>
          <p:spPr>
            <a:xfrm>
              <a:off x="3622963" y="406689"/>
              <a:ext cx="4946073" cy="590839"/>
            </a:xfrm>
            <a:prstGeom prst="rect">
              <a:avLst/>
            </a:prstGeom>
            <a:ln w="19050"/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Phát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hiện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01 HS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có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≥ 2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triệu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chứng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nghi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ngờ</a:t>
              </a:r>
              <a:endParaRPr lang="en-US" sz="20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6" name="Straight Arrow Connector 5">
              <a:extLst>
                <a:ext uri="{FF2B5EF4-FFF2-40B4-BE49-F238E27FC236}">
                  <a16:creationId xmlns:a16="http://schemas.microsoft.com/office/drawing/2014/main" xmlns="" id="{93B3FFFC-1F6B-4DC8-BA10-FB6447DA2A3B}"/>
                </a:ext>
              </a:extLst>
            </p:cNvPr>
            <p:cNvCxnSpPr/>
            <p:nvPr/>
          </p:nvCxnSpPr>
          <p:spPr>
            <a:xfrm>
              <a:off x="6096000" y="997528"/>
              <a:ext cx="0" cy="554182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xmlns="" id="{72158314-A778-4B85-9DF5-7EF87F408024}"/>
                </a:ext>
              </a:extLst>
            </p:cNvPr>
            <p:cNvSpPr/>
            <p:nvPr/>
          </p:nvSpPr>
          <p:spPr>
            <a:xfrm>
              <a:off x="3622963" y="1547234"/>
              <a:ext cx="4946073" cy="2138075"/>
            </a:xfrm>
            <a:prstGeom prst="rect">
              <a:avLst/>
            </a:prstGeom>
            <a:ln w="19050"/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342900" indent="-342900" algn="just">
                <a:buFontTx/>
                <a:buChar char="-"/>
              </a:pP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Yêu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cầu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HS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mang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khẩu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trang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và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dừng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các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tiếp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với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khác</a:t>
              </a:r>
              <a:endParaRPr lang="en-US" sz="20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342900" indent="-342900" algn="just">
                <a:buFontTx/>
                <a:buChar char="-"/>
              </a:pP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GV,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chăm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sóc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thông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báo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Ban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Chỉ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đạo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/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Tổ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an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toàn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PCD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cơ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sở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giáo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dục</a:t>
              </a:r>
              <a:endParaRPr lang="en-US" sz="20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342900" indent="-342900" algn="just">
                <a:buFontTx/>
                <a:buChar char="-"/>
              </a:pP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NV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phụ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trách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y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tế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trường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học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đánh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giá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tình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trạng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sức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khỏe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HS,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thực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hiện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xét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nghiệm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nhanh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kháng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nguyên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0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cho</a:t>
              </a:r>
              <a:r>
                <a:rPr lang="en-US" sz="20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HS.</a:t>
              </a:r>
            </a:p>
          </p:txBody>
        </p:sp>
        <p:cxnSp>
          <p:nvCxnSpPr>
            <p:cNvPr id="8" name="Straight Arrow Connector 7">
              <a:extLst>
                <a:ext uri="{FF2B5EF4-FFF2-40B4-BE49-F238E27FC236}">
                  <a16:creationId xmlns:a16="http://schemas.microsoft.com/office/drawing/2014/main" xmlns="" id="{6A5CED5D-13A0-4D15-8C34-62921FF08D38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3523347" y="3685309"/>
              <a:ext cx="2572653" cy="409255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xmlns="" id="{3A4E9699-F481-4A0D-AEDD-15B6B35A61DE}"/>
                </a:ext>
              </a:extLst>
            </p:cNvPr>
            <p:cNvSpPr/>
            <p:nvPr/>
          </p:nvSpPr>
          <p:spPr>
            <a:xfrm>
              <a:off x="1492686" y="4128796"/>
              <a:ext cx="4061322" cy="1019784"/>
            </a:xfrm>
            <a:prstGeom prst="rect">
              <a:avLst/>
            </a:prstGeom>
            <a:ln w="19050"/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Dương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tính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 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NV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phụ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trách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y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tế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trường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thông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báo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Ban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Chỉ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đạo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/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Tổ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an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toàn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PCD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cơ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sở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giáo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dục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và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xử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lý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</a:t>
              </a:r>
              <a:endParaRPr lang="en-US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10" name="Straight Arrow Connector 9">
              <a:extLst>
                <a:ext uri="{FF2B5EF4-FFF2-40B4-BE49-F238E27FC236}">
                  <a16:creationId xmlns:a16="http://schemas.microsoft.com/office/drawing/2014/main" xmlns="" id="{5F4D2642-E05A-446F-881E-8F5080226926}"/>
                </a:ext>
              </a:extLst>
            </p:cNvPr>
            <p:cNvCxnSpPr>
              <a:cxnSpLocks/>
            </p:cNvCxnSpPr>
            <p:nvPr/>
          </p:nvCxnSpPr>
          <p:spPr>
            <a:xfrm>
              <a:off x="6088777" y="3692825"/>
              <a:ext cx="2572653" cy="409255"/>
            </a:xfrm>
            <a:prstGeom prst="straightConnector1">
              <a:avLst/>
            </a:prstGeom>
            <a:ln w="19050"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xmlns="" id="{C76EC719-71FC-4916-B771-FFF5B39C5C49}"/>
                </a:ext>
              </a:extLst>
            </p:cNvPr>
            <p:cNvSpPr/>
            <p:nvPr/>
          </p:nvSpPr>
          <p:spPr>
            <a:xfrm>
              <a:off x="6630769" y="4125652"/>
              <a:ext cx="4061322" cy="1022927"/>
            </a:xfrm>
            <a:prstGeom prst="rect">
              <a:avLst/>
            </a:prstGeom>
            <a:ln w="19050"/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Âm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tính</a:t>
              </a:r>
              <a:r>
                <a:rPr lang="en-US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:</a:t>
              </a:r>
            </a:p>
            <a:p>
              <a:pPr marL="285750" indent="-285750" algn="just">
                <a:buFontTx/>
                <a:buChar char="-"/>
              </a:pP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tự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theo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dõi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sức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khỏe</a:t>
              </a:r>
              <a:endParaRPr lang="en-US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Tiếp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tục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học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tập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trực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tiếp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tại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en-US" dirty="0" err="1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trường</a:t>
              </a:r>
              <a:r>
                <a: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.</a:t>
              </a:r>
              <a:endParaRPr lang="en-US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4112607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AFC11C3D-E2BB-46EB-9EB4-D353FA7C26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5107" y="365125"/>
            <a:ext cx="9960745" cy="1325563"/>
          </a:xfrm>
        </p:spPr>
        <p:txBody>
          <a:bodyPr>
            <a:normAutofit/>
          </a:bodyPr>
          <a:lstStyle/>
          <a:p>
            <a:pPr algn="ctr"/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KHI PHÁT HIỆN F0 </a:t>
            </a: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TẠI 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CƠ SỞ GIÁO DỤC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xmlns="" id="{A9A1A0E3-D7E1-45CB-8240-204FE5F34904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79832159"/>
              </p:ext>
            </p:extLst>
          </p:nvPr>
        </p:nvGraphicFramePr>
        <p:xfrm>
          <a:off x="838200" y="1825626"/>
          <a:ext cx="10515600" cy="267710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xmlns="" id="{8F6A340C-1ADE-4724-A363-C13D727BCD5A}"/>
              </a:ext>
            </a:extLst>
          </p:cNvPr>
          <p:cNvCxnSpPr>
            <a:cxnSpLocks/>
          </p:cNvCxnSpPr>
          <p:nvPr/>
        </p:nvCxnSpPr>
        <p:spPr>
          <a:xfrm>
            <a:off x="1974273" y="3726824"/>
            <a:ext cx="0" cy="595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6" name="Rectangle 5">
            <a:extLst>
              <a:ext uri="{FF2B5EF4-FFF2-40B4-BE49-F238E27FC236}">
                <a16:creationId xmlns:a16="http://schemas.microsoft.com/office/drawing/2014/main" xmlns="" id="{00C9A34A-786D-4C12-8464-68684B9C1749}"/>
              </a:ext>
            </a:extLst>
          </p:cNvPr>
          <p:cNvSpPr/>
          <p:nvPr/>
        </p:nvSpPr>
        <p:spPr>
          <a:xfrm>
            <a:off x="838200" y="4322227"/>
            <a:ext cx="2341419" cy="1399700"/>
          </a:xfrm>
          <a:prstGeom prst="rect">
            <a:avLst/>
          </a:prstGeom>
          <a:solidFill>
            <a:srgbClr val="ED7D3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trưởng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/Ban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Chỉ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đạo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Tổ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an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PCD COVID-19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endParaRPr lang="en-US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xmlns="" id="{2E49A9C9-FFB7-4943-A35A-D753CB0C26C2}"/>
              </a:ext>
            </a:extLst>
          </p:cNvPr>
          <p:cNvCxnSpPr>
            <a:cxnSpLocks/>
          </p:cNvCxnSpPr>
          <p:nvPr/>
        </p:nvCxnSpPr>
        <p:spPr>
          <a:xfrm>
            <a:off x="4537363" y="3726824"/>
            <a:ext cx="0" cy="595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8" name="Rectangle 7">
            <a:extLst>
              <a:ext uri="{FF2B5EF4-FFF2-40B4-BE49-F238E27FC236}">
                <a16:creationId xmlns:a16="http://schemas.microsoft.com/office/drawing/2014/main" xmlns="" id="{16AF05C9-998F-4133-A86B-1BBAF4CA9ACD}"/>
              </a:ext>
            </a:extLst>
          </p:cNvPr>
          <p:cNvSpPr/>
          <p:nvPr/>
        </p:nvSpPr>
        <p:spPr>
          <a:xfrm>
            <a:off x="3401290" y="4322227"/>
            <a:ext cx="2341419" cy="1399700"/>
          </a:xfrm>
          <a:prstGeom prst="rect">
            <a:avLst/>
          </a:prstGeom>
          <a:solidFill>
            <a:srgbClr val="A5A5A5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TYT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đánh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trạng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sức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khỏe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điều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kiện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ly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F0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xmlns="" id="{ECBB514A-BE6C-4CAA-B39B-F2BE0CF13D46}"/>
              </a:ext>
            </a:extLst>
          </p:cNvPr>
          <p:cNvCxnSpPr>
            <a:cxnSpLocks/>
          </p:cNvCxnSpPr>
          <p:nvPr/>
        </p:nvCxnSpPr>
        <p:spPr>
          <a:xfrm>
            <a:off x="7100453" y="3726824"/>
            <a:ext cx="0" cy="595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0" name="Rectangle 9">
            <a:extLst>
              <a:ext uri="{FF2B5EF4-FFF2-40B4-BE49-F238E27FC236}">
                <a16:creationId xmlns:a16="http://schemas.microsoft.com/office/drawing/2014/main" xmlns="" id="{F7057685-D0CF-4670-9837-9D39D7072D34}"/>
              </a:ext>
            </a:extLst>
          </p:cNvPr>
          <p:cNvSpPr/>
          <p:nvPr/>
        </p:nvSpPr>
        <p:spPr>
          <a:xfrm>
            <a:off x="5964380" y="4322227"/>
            <a:ext cx="2341419" cy="1399700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NV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phụ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trách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y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/GV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danh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tin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dịch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tễ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TYT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xã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F1</a:t>
            </a:r>
          </a:p>
        </p:txBody>
      </p:sp>
    </p:spTree>
    <p:extLst>
      <p:ext uri="{BB962C8B-B14F-4D97-AF65-F5344CB8AC3E}">
        <p14:creationId xmlns:p14="http://schemas.microsoft.com/office/powerpoint/2010/main" val="13832263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574C2FC-F152-49C5-AD43-BC251357EAC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54285"/>
            <a:ext cx="10515600" cy="1325563"/>
          </a:xfrm>
        </p:spPr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B3.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Xử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lý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xúc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gần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(F1)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xmlns="" id="{C26CB617-9988-43BF-AAF4-B4C800C3F4B8}"/>
              </a:ext>
            </a:extLst>
          </p:cNvPr>
          <p:cNvGrpSpPr/>
          <p:nvPr/>
        </p:nvGrpSpPr>
        <p:grpSpPr>
          <a:xfrm>
            <a:off x="424372" y="1329421"/>
            <a:ext cx="11493336" cy="5139231"/>
            <a:chOff x="2121555" y="1384839"/>
            <a:chExt cx="11493336" cy="5139231"/>
          </a:xfrm>
        </p:grpSpPr>
        <p:grpSp>
          <p:nvGrpSpPr>
            <p:cNvPr id="16" name="Group 15">
              <a:extLst>
                <a:ext uri="{FF2B5EF4-FFF2-40B4-BE49-F238E27FC236}">
                  <a16:creationId xmlns:a16="http://schemas.microsoft.com/office/drawing/2014/main" xmlns="" id="{83FC6BAE-BE62-4EDA-8750-444AAB550C9B}"/>
                </a:ext>
              </a:extLst>
            </p:cNvPr>
            <p:cNvGrpSpPr/>
            <p:nvPr/>
          </p:nvGrpSpPr>
          <p:grpSpPr>
            <a:xfrm>
              <a:off x="2121555" y="1384839"/>
              <a:ext cx="11493336" cy="5139231"/>
              <a:chOff x="1955307" y="1509530"/>
              <a:chExt cx="11493336" cy="5139231"/>
            </a:xfrm>
          </p:grpSpPr>
          <p:grpSp>
            <p:nvGrpSpPr>
              <p:cNvPr id="4" name="Group 3">
                <a:extLst>
                  <a:ext uri="{FF2B5EF4-FFF2-40B4-BE49-F238E27FC236}">
                    <a16:creationId xmlns:a16="http://schemas.microsoft.com/office/drawing/2014/main" xmlns="" id="{EE36A409-0141-4AD2-A20F-F29231E946A3}"/>
                  </a:ext>
                </a:extLst>
              </p:cNvPr>
              <p:cNvGrpSpPr/>
              <p:nvPr/>
            </p:nvGrpSpPr>
            <p:grpSpPr>
              <a:xfrm>
                <a:off x="1955307" y="1509530"/>
                <a:ext cx="11493336" cy="5139231"/>
                <a:chOff x="1951696" y="377792"/>
                <a:chExt cx="11493336" cy="5300582"/>
              </a:xfrm>
            </p:grpSpPr>
            <p:sp>
              <p:nvSpPr>
                <p:cNvPr id="5" name="Rectangle 4">
                  <a:extLst>
                    <a:ext uri="{FF2B5EF4-FFF2-40B4-BE49-F238E27FC236}">
                      <a16:creationId xmlns:a16="http://schemas.microsoft.com/office/drawing/2014/main" xmlns="" id="{DB75C02B-6564-43DE-B04E-23247F6DA0BE}"/>
                    </a:ext>
                  </a:extLst>
                </p:cNvPr>
                <p:cNvSpPr/>
                <p:nvPr/>
              </p:nvSpPr>
              <p:spPr>
                <a:xfrm>
                  <a:off x="2337807" y="377792"/>
                  <a:ext cx="7564581" cy="590839"/>
                </a:xfrm>
                <a:prstGeom prst="rect">
                  <a:avLst/>
                </a:prstGeom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NV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phụ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trách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y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tế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/GV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của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cơ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sở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giáo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dục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lập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danh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sách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,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thông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tin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dịch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tễ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cho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TYT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cấp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xã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để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xác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định</a:t>
                  </a:r>
                  <a:r>
                    <a:rPr lang="en-US" sz="2000" dirty="0">
                      <a:solidFill>
                        <a:schemeClr val="tx1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F1</a:t>
                  </a:r>
                </a:p>
              </p:txBody>
            </p:sp>
            <p:cxnSp>
              <p:nvCxnSpPr>
                <p:cNvPr id="6" name="Straight Arrow Connector 5">
                  <a:extLst>
                    <a:ext uri="{FF2B5EF4-FFF2-40B4-BE49-F238E27FC236}">
                      <a16:creationId xmlns:a16="http://schemas.microsoft.com/office/drawing/2014/main" xmlns="" id="{23CE703D-0073-4B03-A0EB-4E83FD482E73}"/>
                    </a:ext>
                  </a:extLst>
                </p:cNvPr>
                <p:cNvCxnSpPr/>
                <p:nvPr/>
              </p:nvCxnSpPr>
              <p:spPr>
                <a:xfrm>
                  <a:off x="6096000" y="966407"/>
                  <a:ext cx="0" cy="416364"/>
                </a:xfrm>
                <a:prstGeom prst="straightConnector1">
                  <a:avLst/>
                </a:prstGeom>
                <a:ln w="28575">
                  <a:tailEnd type="triangle"/>
                </a:ln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  <p:sp>
              <p:nvSpPr>
                <p:cNvPr id="7" name="Rectangle 6">
                  <a:extLst>
                    <a:ext uri="{FF2B5EF4-FFF2-40B4-BE49-F238E27FC236}">
                      <a16:creationId xmlns:a16="http://schemas.microsoft.com/office/drawing/2014/main" xmlns="" id="{F701AA34-8025-4482-B3E9-90DD00E95705}"/>
                    </a:ext>
                  </a:extLst>
                </p:cNvPr>
                <p:cNvSpPr/>
                <p:nvPr/>
              </p:nvSpPr>
              <p:spPr>
                <a:xfrm>
                  <a:off x="2337807" y="1361419"/>
                  <a:ext cx="7564581" cy="787547"/>
                </a:xfrm>
                <a:prstGeom prst="rect">
                  <a:avLst/>
                </a:prstGeom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just"/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XN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nhanh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kháng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nguyên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mẫu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gộp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(≤ 3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người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) </a:t>
                  </a:r>
                  <a:r>
                    <a:rPr 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toàn</a:t>
                  </a:r>
                  <a:r>
                    <a:rPr 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bộ</a:t>
                  </a:r>
                  <a:r>
                    <a:rPr 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F1, HS, GV </a:t>
                  </a:r>
                  <a:r>
                    <a:rPr 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của</a:t>
                  </a:r>
                  <a:r>
                    <a:rPr 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lớp</a:t>
                  </a:r>
                  <a:r>
                    <a:rPr 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có</a:t>
                  </a:r>
                  <a:r>
                    <a:rPr 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F0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;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nếu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dương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tính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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giải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gộp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bằng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 XN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nhanh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kháng</a:t>
                  </a:r>
                  <a:r>
                    <a:rPr lang="en-US" sz="2000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 </a:t>
                  </a:r>
                  <a:r>
                    <a:rPr lang="en-US" sz="2000" dirty="0" err="1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nguyên</a:t>
                  </a:r>
                  <a:endPara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endParaRPr>
                </a:p>
              </p:txBody>
            </p:sp>
            <p:cxnSp>
              <p:nvCxnSpPr>
                <p:cNvPr id="8" name="Straight Arrow Connector 7">
                  <a:extLst>
                    <a:ext uri="{FF2B5EF4-FFF2-40B4-BE49-F238E27FC236}">
                      <a16:creationId xmlns:a16="http://schemas.microsoft.com/office/drawing/2014/main" xmlns="" id="{477E6BE0-C945-4C95-B1B2-2DF6D567CEA7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>
                  <a:off x="3349196" y="2169937"/>
                  <a:ext cx="2750416" cy="235809"/>
                </a:xfrm>
                <a:prstGeom prst="straightConnector1">
                  <a:avLst/>
                </a:prstGeom>
                <a:ln w="28575">
                  <a:tailEnd type="triangle"/>
                </a:ln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  <p:sp>
              <p:nvSpPr>
                <p:cNvPr id="9" name="Rectangle 8">
                  <a:extLst>
                    <a:ext uri="{FF2B5EF4-FFF2-40B4-BE49-F238E27FC236}">
                      <a16:creationId xmlns:a16="http://schemas.microsoft.com/office/drawing/2014/main" xmlns="" id="{83319F97-0465-4E7E-B3CD-3F7FA570741B}"/>
                    </a:ext>
                  </a:extLst>
                </p:cNvPr>
                <p:cNvSpPr/>
                <p:nvPr/>
              </p:nvSpPr>
              <p:spPr>
                <a:xfrm>
                  <a:off x="1951696" y="2434126"/>
                  <a:ext cx="2795000" cy="389173"/>
                </a:xfrm>
                <a:prstGeom prst="rect">
                  <a:avLst/>
                </a:prstGeom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just"/>
                  <a:r>
                    <a:rPr lang="en-US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Dương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tính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  <a:sym typeface="Wingdings" panose="05000000000000000000" pitchFamily="2" charset="2"/>
                    </a:rPr>
                    <a:t> </a:t>
                  </a:r>
                  <a:r>
                    <a:rPr lang="en-US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xử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lý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như</a:t>
                  </a:r>
                  <a:r>
                    <a:rPr lang="en-US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F0.</a:t>
                  </a:r>
                  <a:endParaRPr lang="en-US" dirty="0">
                    <a:effectLst/>
                    <a:latin typeface="Times New Roman" panose="02020603050405020304" pitchFamily="18" charset="0"/>
                    <a:ea typeface="Calibri" panose="020F0502020204030204" pitchFamily="34" charset="0"/>
                    <a:cs typeface="Times New Roman" panose="02020603050405020304" pitchFamily="18" charset="0"/>
                  </a:endParaRPr>
                </a:p>
              </p:txBody>
            </p:sp>
            <p:cxnSp>
              <p:nvCxnSpPr>
                <p:cNvPr id="10" name="Straight Arrow Connector 9">
                  <a:extLst>
                    <a:ext uri="{FF2B5EF4-FFF2-40B4-BE49-F238E27FC236}">
                      <a16:creationId xmlns:a16="http://schemas.microsoft.com/office/drawing/2014/main" xmlns="" id="{AAEAB177-70C6-433A-9505-1763521279F6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6092389" y="2177453"/>
                  <a:ext cx="2565430" cy="226226"/>
                </a:xfrm>
                <a:prstGeom prst="straightConnector1">
                  <a:avLst/>
                </a:prstGeom>
                <a:ln w="28575">
                  <a:tailEnd type="triangle"/>
                </a:ln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  <p:sp>
              <p:nvSpPr>
                <p:cNvPr id="11" name="Rectangle 10">
                  <a:extLst>
                    <a:ext uri="{FF2B5EF4-FFF2-40B4-BE49-F238E27FC236}">
                      <a16:creationId xmlns:a16="http://schemas.microsoft.com/office/drawing/2014/main" xmlns="" id="{9E49FABD-3AAE-4DB5-AD01-D1A036DD23F1}"/>
                    </a:ext>
                  </a:extLst>
                </p:cNvPr>
                <p:cNvSpPr/>
                <p:nvPr/>
              </p:nvSpPr>
              <p:spPr>
                <a:xfrm>
                  <a:off x="8002593" y="3179939"/>
                  <a:ext cx="5442439" cy="2498435"/>
                </a:xfrm>
                <a:prstGeom prst="rect">
                  <a:avLst/>
                </a:prstGeom>
                <a:ln w="19050"/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just"/>
                  <a:r>
                    <a:rPr lang="en-US" sz="1800" b="1" dirty="0" err="1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Người</a:t>
                  </a:r>
                  <a:r>
                    <a:rPr lang="en-US" sz="1800" b="1" dirty="0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b="1" dirty="0" err="1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tiếp</a:t>
                  </a:r>
                  <a:r>
                    <a:rPr lang="en-US" sz="1800" b="1" dirty="0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b="1" dirty="0" err="1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xúc</a:t>
                  </a:r>
                  <a:r>
                    <a:rPr lang="en-US" sz="1800" b="1" dirty="0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b="1" dirty="0" err="1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gần</a:t>
                  </a:r>
                  <a:r>
                    <a:rPr lang="en-US" sz="1800" b="1" dirty="0">
                      <a:solidFill>
                        <a:srgbClr val="FF0000"/>
                      </a:solidFill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(F1):</a:t>
                  </a:r>
                </a:p>
                <a:p>
                  <a:pPr marL="285750" indent="-285750" algn="just">
                    <a:buFontTx/>
                    <a:buChar char="-"/>
                  </a:pPr>
                  <a:r>
                    <a:rPr lang="en-US" sz="1800" dirty="0" err="1"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Đ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ã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tiêm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đủ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liều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vắc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xin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phòng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COVID-19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hoặc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đã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khỏi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bệnh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: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cách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ly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y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tế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05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+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tự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theo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dõi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sức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khỏe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05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tiếp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theo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; XN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thứ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5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và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khi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có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triệu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chứng</a:t>
                  </a:r>
                  <a:endParaRPr lang="en-US" sz="1800" dirty="0">
                    <a:effectLst/>
                    <a:latin typeface="Times New Roman" panose="02020603050405020304" pitchFamily="18" charset="0"/>
                    <a:ea typeface="Calibri" panose="020F0502020204030204" pitchFamily="34" charset="0"/>
                    <a:cs typeface="Times New Roman" panose="02020603050405020304" pitchFamily="18" charset="0"/>
                  </a:endParaRPr>
                </a:p>
                <a:p>
                  <a:pPr marL="285750" indent="-285750" algn="just">
                    <a:buFontTx/>
                    <a:buChar char="-"/>
                  </a:pPr>
                  <a:r>
                    <a:rPr lang="en-US" sz="1800" dirty="0" err="1"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hưa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tiêm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hoặc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tiêm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chưa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đủ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liều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vắc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xin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phòng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COVID-19: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cách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ly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y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tế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07 </a:t>
                  </a:r>
                  <a:r>
                    <a:rPr lang="en-US" sz="1800" b="1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b="1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+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tự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theo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dõi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sức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khỏe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03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tiếp</a:t>
                  </a:r>
                  <a:r>
                    <a:rPr lang="en-US" sz="1800" dirty="0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effectLst/>
                      <a:latin typeface="Times New Roman" panose="02020603050405020304" pitchFamily="18" charset="0"/>
                      <a:ea typeface="Calibri" panose="020F0502020204030204" pitchFamily="34" charset="0"/>
                      <a:cs typeface="Times New Roman" panose="02020603050405020304" pitchFamily="18" charset="0"/>
                    </a:rPr>
                    <a:t>theo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; XN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ngày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thứ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7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và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khi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có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triệu</a:t>
                  </a:r>
                  <a:r>
                    <a:rPr lang="en-US" sz="1800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sz="1800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chứng</a:t>
                  </a:r>
                  <a:endParaRPr lang="en-US" sz="1800" dirty="0">
                    <a:latin typeface="Times New Roman" panose="02020603050405020304" pitchFamily="18" charset="0"/>
                    <a:cs typeface="Times New Roman" panose="02020603050405020304" pitchFamily="18" charset="0"/>
                  </a:endParaRPr>
                </a:p>
              </p:txBody>
            </p:sp>
          </p:grpSp>
          <p:cxnSp>
            <p:nvCxnSpPr>
              <p:cNvPr id="12" name="Straight Arrow Connector 11">
                <a:extLst>
                  <a:ext uri="{FF2B5EF4-FFF2-40B4-BE49-F238E27FC236}">
                    <a16:creationId xmlns:a16="http://schemas.microsoft.com/office/drawing/2014/main" xmlns="" id="{61D2F276-5081-440F-BA67-F97B099952AC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929752" y="3894905"/>
                <a:ext cx="2685147" cy="284069"/>
              </a:xfrm>
              <a:prstGeom prst="straightConnector1">
                <a:avLst/>
              </a:prstGeom>
              <a:ln w="28575"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13" name="Straight Arrow Connector 12">
                <a:extLst>
                  <a:ext uri="{FF2B5EF4-FFF2-40B4-BE49-F238E27FC236}">
                    <a16:creationId xmlns:a16="http://schemas.microsoft.com/office/drawing/2014/main" xmlns="" id="{B2CCD6C3-7302-488A-A5B7-426D2DE32EA2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8601037" y="3887159"/>
                <a:ext cx="2586515" cy="291815"/>
              </a:xfrm>
              <a:prstGeom prst="straightConnector1">
                <a:avLst/>
              </a:prstGeom>
              <a:ln w="28575"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xmlns="" id="{137FAA01-4834-413F-80F8-A44964D5FF83}"/>
                  </a:ext>
                </a:extLst>
              </p:cNvPr>
              <p:cNvSpPr/>
              <p:nvPr/>
            </p:nvSpPr>
            <p:spPr>
              <a:xfrm>
                <a:off x="7916149" y="3501369"/>
                <a:ext cx="1397500" cy="377326"/>
              </a:xfrm>
              <a:prstGeom prst="rect">
                <a:avLst/>
              </a:prstGeom>
            </p:spPr>
            <p:style>
              <a:lnRef idx="2">
                <a:schemeClr val="dk1"/>
              </a:lnRef>
              <a:fillRef idx="1">
                <a:schemeClr val="lt1"/>
              </a:fillRef>
              <a:effectRef idx="0">
                <a:schemeClr val="dk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Âm</a:t>
                </a:r>
                <a:r>
                  <a:rPr lang="en-US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tính</a:t>
                </a:r>
                <a:endParaRPr lang="en-US" dirty="0"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endParaRPr>
              </a:p>
            </p:txBody>
          </p:sp>
        </p:grpSp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xmlns="" id="{2974D05E-0754-4B89-A5F9-28E2AAFE16AF}"/>
                </a:ext>
              </a:extLst>
            </p:cNvPr>
            <p:cNvSpPr/>
            <p:nvPr/>
          </p:nvSpPr>
          <p:spPr>
            <a:xfrm>
              <a:off x="4540576" y="4102431"/>
              <a:ext cx="3114060" cy="989939"/>
            </a:xfrm>
            <a:prstGeom prst="rect">
              <a:avLst/>
            </a:prstGeom>
            <a:ln w="19050">
              <a:solidFill>
                <a:schemeClr val="tx1"/>
              </a:solidFill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không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b="1" dirty="0" err="1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phải</a:t>
              </a:r>
              <a:r>
                <a:rPr lang="en-US" sz="1700" b="1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F1: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tự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theo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dõi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sức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khỏe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10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ngày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285750" indent="-285750" algn="just">
                <a:buFontTx/>
                <a:buChar char="-"/>
              </a:pP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Tiếp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tục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học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trực</a:t>
              </a:r>
              <a:r>
                <a:rPr lang="en-US" sz="17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17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tiếp</a:t>
              </a:r>
              <a:endParaRPr lang="en-US" sz="17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sp>
        <p:nvSpPr>
          <p:cNvPr id="23" name="Content Placeholder 2">
            <a:extLst>
              <a:ext uri="{FF2B5EF4-FFF2-40B4-BE49-F238E27FC236}">
                <a16:creationId xmlns:a16="http://schemas.microsoft.com/office/drawing/2014/main" xmlns="" id="{6D6C4A8B-F2A3-4CFC-8872-675150D0FAD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2654" y="5261454"/>
            <a:ext cx="5811982" cy="1342261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sz="1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sz="1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ý: </a:t>
            </a:r>
          </a:p>
          <a:p>
            <a:pPr algn="just"/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Đối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khối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mầm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non,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trẻ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nhóm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trẻ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nếu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01 ca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xét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nhanh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kháng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SARS-CoV-2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dương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thì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cùng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lớp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F1</a:t>
            </a:r>
          </a:p>
        </p:txBody>
      </p:sp>
    </p:spTree>
    <p:extLst>
      <p:ext uri="{BB962C8B-B14F-4D97-AF65-F5344CB8AC3E}">
        <p14:creationId xmlns:p14="http://schemas.microsoft.com/office/powerpoint/2010/main" val="3763016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CABDC3D-2CCA-4214-B151-70D01C7C65A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Trạm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y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xã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Trung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Y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huyện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nơi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trú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đóng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chuyển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danh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F0, F1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đó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địa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dõi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sức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khỏe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nền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danh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HS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mắc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nền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cùng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lớp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dõi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sức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khỏe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HS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vòng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10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quản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lý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GV,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viên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lao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triệu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chứng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nhiễm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COVID-19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xử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lý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HS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F0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Phụ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huynh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HS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nghỉ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báo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ngay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+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xét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TYT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nơi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cư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trú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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Cơ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sở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giáo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dục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, TYT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cấp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xã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truy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vết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F1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và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xử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lý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như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trên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.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128722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417</TotalTime>
  <Words>1739</Words>
  <Application>Microsoft Office PowerPoint</Application>
  <PresentationFormat>Widescreen</PresentationFormat>
  <Paragraphs>137</Paragraphs>
  <Slides>17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4" baseType="lpstr">
      <vt:lpstr>Arial</vt:lpstr>
      <vt:lpstr>Calibri</vt:lpstr>
      <vt:lpstr>Calibri Light</vt:lpstr>
      <vt:lpstr>Symbol</vt:lpstr>
      <vt:lpstr>Times New Roman</vt:lpstr>
      <vt:lpstr>Wingdings</vt:lpstr>
      <vt:lpstr>Office Theme</vt:lpstr>
      <vt:lpstr>TÌNH HÌNH DỊCH COVID-19 NGÀY 24/02/2022</vt:lpstr>
      <vt:lpstr>PowerPoint Presentation</vt:lpstr>
      <vt:lpstr>PowerPoint Presentation</vt:lpstr>
      <vt:lpstr>PowerPoint Presentation</vt:lpstr>
      <vt:lpstr>PowerPoint Presentation</vt:lpstr>
      <vt:lpstr>CẬP NHẬT QUY TRÌNH  XỬ LÝ F0 TẠI CỘNG ĐỒNG</vt:lpstr>
      <vt:lpstr>QUY TRÌNH XỬ LÝ F0 TẠI CỘNG ĐỒNG</vt:lpstr>
      <vt:lpstr>ĐỊNH NGHĨA CA BỆNH (Theo Công văn số 11042/BYT-DP ngày 29/12/2021 của Bộ Y tế)</vt:lpstr>
      <vt:lpstr>B3. Điều tra dịch tễ, xác định F1 trong cùng hộ gia đình</vt:lpstr>
      <vt:lpstr>B4. Điều tra dịch tễ, xác định các hộ gia đình có nguy cơ lây lan dịch bệnh</vt:lpstr>
      <vt:lpstr>PowerPoint Presentation</vt:lpstr>
      <vt:lpstr>QUY TRÌNH XỬ LÝ F0 TRONG TRƯỜNG HỌC</vt:lpstr>
      <vt:lpstr>ĐỊNH NGHĨA CA BỆNH (Theo Công văn số 11042/BYT-DP ngày 29/12/2021 của Bộ Y tế)</vt:lpstr>
      <vt:lpstr>KHI PHÁT HIỆN HỌC SINH CÓ TRIỆU CHỨNG NGHI NHIỄM COVID-19 TẠI CƠ SỞ GIÁO DỤC</vt:lpstr>
      <vt:lpstr>KHI PHÁT HIỆN F0  TẠI CƠ SỞ GIÁO DỤC</vt:lpstr>
      <vt:lpstr>B3. Xử lý người tiếp xúc gần (F1)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CẬP NHẬT QUY TRÌNH XỬ LÝ F0 TẠI CỘNG ĐỒNG</dc:title>
  <dc:creator>Thao Nguyen</dc:creator>
  <cp:lastModifiedBy>MYHANH</cp:lastModifiedBy>
  <cp:revision>22</cp:revision>
  <dcterms:created xsi:type="dcterms:W3CDTF">2022-02-23T19:10:50Z</dcterms:created>
  <dcterms:modified xsi:type="dcterms:W3CDTF">2022-02-25T02:08:50Z</dcterms:modified>
</cp:coreProperties>
</file>